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74" r:id="rId3"/>
    <p:sldId id="327" r:id="rId4"/>
    <p:sldId id="295" r:id="rId5"/>
    <p:sldId id="279" r:id="rId6"/>
    <p:sldId id="328" r:id="rId7"/>
    <p:sldId id="329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457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914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081D"/>
    <a:srgbClr val="C2E9FF"/>
    <a:srgbClr val="002C4B"/>
    <a:srgbClr val="E52534"/>
    <a:srgbClr val="004940"/>
    <a:srgbClr val="1F7954"/>
    <a:srgbClr val="40AD48"/>
    <a:srgbClr val="1990B7"/>
    <a:srgbClr val="41AD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8281C-DA12-8749-998D-D2E0C19532BF}" v="97" dt="2025-09-04T13:53:27.28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rgbClr val="56C1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056"/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chemeClr val="accent6">
            <a:hueOff val="4268811"/>
            <a:satOff val="25480"/>
            <a:lumOff val="46072"/>
          </a:schemeClr>
        </a:fontRef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268811"/>
              <a:satOff val="25480"/>
              <a:lumOff val="46072"/>
            </a:schemeClr>
          </a:solidFill>
        </a:fill>
      </a:tcStyle>
    </a:lastRow>
    <a:firstRow>
      <a:tcTxStyle b="on" i="off">
        <a:fontRef idx="minor">
          <a:schemeClr val="accent6">
            <a:hueOff val="4268811"/>
            <a:satOff val="25480"/>
            <a:lumOff val="46072"/>
          </a:schemeClr>
        </a:fontRef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/>
    <p:restoredTop sz="94733"/>
  </p:normalViewPr>
  <p:slideViewPr>
    <p:cSldViewPr snapToGrid="0">
      <p:cViewPr>
        <p:scale>
          <a:sx n="51" d="100"/>
          <a:sy n="51" d="100"/>
        </p:scale>
        <p:origin x="14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0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jas Chopade" userId="90e876df-b6a2-40f9-8f4b-a262e086b988" providerId="ADAL" clId="{D74A256C-C481-5D9B-8E48-717603C7307D}"/>
    <pc:docChg chg="undo custSel addSld delSld modSld sldOrd">
      <pc:chgData name="Ojas Chopade" userId="90e876df-b6a2-40f9-8f4b-a262e086b988" providerId="ADAL" clId="{D74A256C-C481-5D9B-8E48-717603C7307D}" dt="2025-09-04T13:53:43.607" v="1130" actId="2696"/>
      <pc:docMkLst>
        <pc:docMk/>
      </pc:docMkLst>
      <pc:sldChg chg="del">
        <pc:chgData name="Ojas Chopade" userId="90e876df-b6a2-40f9-8f4b-a262e086b988" providerId="ADAL" clId="{D74A256C-C481-5D9B-8E48-717603C7307D}" dt="2025-09-04T09:31:38.823" v="516" actId="2696"/>
        <pc:sldMkLst>
          <pc:docMk/>
          <pc:sldMk cId="0" sldId="264"/>
        </pc:sldMkLst>
      </pc:sldChg>
      <pc:sldChg chg="del">
        <pc:chgData name="Ojas Chopade" userId="90e876df-b6a2-40f9-8f4b-a262e086b988" providerId="ADAL" clId="{D74A256C-C481-5D9B-8E48-717603C7307D}" dt="2025-09-04T09:31:37.753" v="515" actId="2696"/>
        <pc:sldMkLst>
          <pc:docMk/>
          <pc:sldMk cId="0" sldId="266"/>
        </pc:sldMkLst>
      </pc:sldChg>
      <pc:sldChg chg="modSp mod">
        <pc:chgData name="Ojas Chopade" userId="90e876df-b6a2-40f9-8f4b-a262e086b988" providerId="ADAL" clId="{D74A256C-C481-5D9B-8E48-717603C7307D}" dt="2025-09-04T13:11:26.179" v="1024" actId="20577"/>
        <pc:sldMkLst>
          <pc:docMk/>
          <pc:sldMk cId="0" sldId="274"/>
        </pc:sldMkLst>
        <pc:spChg chg="mod">
          <ac:chgData name="Ojas Chopade" userId="90e876df-b6a2-40f9-8f4b-a262e086b988" providerId="ADAL" clId="{D74A256C-C481-5D9B-8E48-717603C7307D}" dt="2025-09-04T13:11:26.179" v="1024" actId="20577"/>
          <ac:spMkLst>
            <pc:docMk/>
            <pc:sldMk cId="0" sldId="274"/>
            <ac:spMk id="1125" creationId="{00000000-0000-0000-0000-000000000000}"/>
          </ac:spMkLst>
        </pc:spChg>
      </pc:sldChg>
      <pc:sldChg chg="addSp delSp modSp mod">
        <pc:chgData name="Ojas Chopade" userId="90e876df-b6a2-40f9-8f4b-a262e086b988" providerId="ADAL" clId="{D74A256C-C481-5D9B-8E48-717603C7307D}" dt="2025-09-04T09:30:14.545" v="396" actId="20577"/>
        <pc:sldMkLst>
          <pc:docMk/>
          <pc:sldMk cId="0" sldId="279"/>
        </pc:sldMkLst>
        <pc:spChg chg="add del mod">
          <ac:chgData name="Ojas Chopade" userId="90e876df-b6a2-40f9-8f4b-a262e086b988" providerId="ADAL" clId="{D74A256C-C481-5D9B-8E48-717603C7307D}" dt="2025-09-04T09:20:12.068" v="303"/>
          <ac:spMkLst>
            <pc:docMk/>
            <pc:sldMk cId="0" sldId="279"/>
            <ac:spMk id="15" creationId="{504219DC-CD91-BC21-52DB-4AB1DDCDB506}"/>
          </ac:spMkLst>
        </pc:spChg>
        <pc:graphicFrameChg chg="mod modGraphic">
          <ac:chgData name="Ojas Chopade" userId="90e876df-b6a2-40f9-8f4b-a262e086b988" providerId="ADAL" clId="{D74A256C-C481-5D9B-8E48-717603C7307D}" dt="2025-09-04T09:02:24.579" v="189" actId="14100"/>
          <ac:graphicFrameMkLst>
            <pc:docMk/>
            <pc:sldMk cId="0" sldId="279"/>
            <ac:graphicFrameMk id="8" creationId="{8FD18586-A995-3327-9EB3-611B58136132}"/>
          </ac:graphicFrameMkLst>
        </pc:graphicFrameChg>
        <pc:graphicFrameChg chg="mod">
          <ac:chgData name="Ojas Chopade" userId="90e876df-b6a2-40f9-8f4b-a262e086b988" providerId="ADAL" clId="{D74A256C-C481-5D9B-8E48-717603C7307D}" dt="2025-09-04T08:51:18.180" v="44" actId="1076"/>
          <ac:graphicFrameMkLst>
            <pc:docMk/>
            <pc:sldMk cId="0" sldId="279"/>
            <ac:graphicFrameMk id="11" creationId="{409A473E-E9A7-1E6F-7228-CDA7BB592607}"/>
          </ac:graphicFrameMkLst>
        </pc:graphicFrameChg>
        <pc:graphicFrameChg chg="add mod modGraphic">
          <ac:chgData name="Ojas Chopade" userId="90e876df-b6a2-40f9-8f4b-a262e086b988" providerId="ADAL" clId="{D74A256C-C481-5D9B-8E48-717603C7307D}" dt="2025-09-04T09:17:01.243" v="281" actId="20577"/>
          <ac:graphicFrameMkLst>
            <pc:docMk/>
            <pc:sldMk cId="0" sldId="279"/>
            <ac:graphicFrameMk id="12" creationId="{C2C377D6-482F-0C08-0585-B38A56371058}"/>
          </ac:graphicFrameMkLst>
        </pc:graphicFrameChg>
        <pc:graphicFrameChg chg="add del mod modGraphic">
          <ac:chgData name="Ojas Chopade" userId="90e876df-b6a2-40f9-8f4b-a262e086b988" providerId="ADAL" clId="{D74A256C-C481-5D9B-8E48-717603C7307D}" dt="2025-09-04T09:19:15.349" v="293" actId="478"/>
          <ac:graphicFrameMkLst>
            <pc:docMk/>
            <pc:sldMk cId="0" sldId="279"/>
            <ac:graphicFrameMk id="13" creationId="{622C66FC-A84F-C180-E6A4-C7B37FB455B0}"/>
          </ac:graphicFrameMkLst>
        </pc:graphicFrameChg>
        <pc:graphicFrameChg chg="add del mod modGraphic">
          <ac:chgData name="Ojas Chopade" userId="90e876df-b6a2-40f9-8f4b-a262e086b988" providerId="ADAL" clId="{D74A256C-C481-5D9B-8E48-717603C7307D}" dt="2025-09-04T09:19:10.284" v="292" actId="478"/>
          <ac:graphicFrameMkLst>
            <pc:docMk/>
            <pc:sldMk cId="0" sldId="279"/>
            <ac:graphicFrameMk id="14" creationId="{89727B34-D3D3-91A5-58F5-DA05AAAB5969}"/>
          </ac:graphicFrameMkLst>
        </pc:graphicFrameChg>
        <pc:graphicFrameChg chg="add mod modGraphic">
          <ac:chgData name="Ojas Chopade" userId="90e876df-b6a2-40f9-8f4b-a262e086b988" providerId="ADAL" clId="{D74A256C-C481-5D9B-8E48-717603C7307D}" dt="2025-09-04T09:30:14.545" v="396" actId="20577"/>
          <ac:graphicFrameMkLst>
            <pc:docMk/>
            <pc:sldMk cId="0" sldId="279"/>
            <ac:graphicFrameMk id="16" creationId="{B8F4A404-8183-7E4B-C2C0-20E3AADA84DC}"/>
          </ac:graphicFrameMkLst>
        </pc:graphicFrameChg>
      </pc:sldChg>
      <pc:sldChg chg="addSp delSp modSp del mod">
        <pc:chgData name="Ojas Chopade" userId="90e876df-b6a2-40f9-8f4b-a262e086b988" providerId="ADAL" clId="{D74A256C-C481-5D9B-8E48-717603C7307D}" dt="2025-09-04T13:11:35.148" v="1025" actId="2696"/>
        <pc:sldMkLst>
          <pc:docMk/>
          <pc:sldMk cId="0" sldId="280"/>
        </pc:sldMkLst>
        <pc:graphicFrameChg chg="add del mod modGraphic">
          <ac:chgData name="Ojas Chopade" userId="90e876df-b6a2-40f9-8f4b-a262e086b988" providerId="ADAL" clId="{D74A256C-C481-5D9B-8E48-717603C7307D}" dt="2025-09-04T09:20:38.074" v="304" actId="1076"/>
          <ac:graphicFrameMkLst>
            <pc:docMk/>
            <pc:sldMk cId="0" sldId="280"/>
            <ac:graphicFrameMk id="4" creationId="{7E370027-AF40-5CE4-ADFD-83346997C9F1}"/>
          </ac:graphicFrameMkLst>
        </pc:graphicFrameChg>
      </pc:sldChg>
      <pc:sldChg chg="del">
        <pc:chgData name="Ojas Chopade" userId="90e876df-b6a2-40f9-8f4b-a262e086b988" providerId="ADAL" clId="{D74A256C-C481-5D9B-8E48-717603C7307D}" dt="2025-09-04T09:31:48.878" v="517" actId="2696"/>
        <pc:sldMkLst>
          <pc:docMk/>
          <pc:sldMk cId="0" sldId="281"/>
        </pc:sldMkLst>
      </pc:sldChg>
      <pc:sldChg chg="del">
        <pc:chgData name="Ojas Chopade" userId="90e876df-b6a2-40f9-8f4b-a262e086b988" providerId="ADAL" clId="{D74A256C-C481-5D9B-8E48-717603C7307D}" dt="2025-09-04T09:31:49.315" v="518" actId="2696"/>
        <pc:sldMkLst>
          <pc:docMk/>
          <pc:sldMk cId="0" sldId="282"/>
        </pc:sldMkLst>
      </pc:sldChg>
      <pc:sldChg chg="del">
        <pc:chgData name="Ojas Chopade" userId="90e876df-b6a2-40f9-8f4b-a262e086b988" providerId="ADAL" clId="{D74A256C-C481-5D9B-8E48-717603C7307D}" dt="2025-09-04T09:31:49.706" v="519" actId="2696"/>
        <pc:sldMkLst>
          <pc:docMk/>
          <pc:sldMk cId="0" sldId="283"/>
        </pc:sldMkLst>
      </pc:sldChg>
      <pc:sldChg chg="del">
        <pc:chgData name="Ojas Chopade" userId="90e876df-b6a2-40f9-8f4b-a262e086b988" providerId="ADAL" clId="{D74A256C-C481-5D9B-8E48-717603C7307D}" dt="2025-09-04T09:31:50.109" v="520" actId="2696"/>
        <pc:sldMkLst>
          <pc:docMk/>
          <pc:sldMk cId="0" sldId="284"/>
        </pc:sldMkLst>
      </pc:sldChg>
      <pc:sldChg chg="del">
        <pc:chgData name="Ojas Chopade" userId="90e876df-b6a2-40f9-8f4b-a262e086b988" providerId="ADAL" clId="{D74A256C-C481-5D9B-8E48-717603C7307D}" dt="2025-09-04T09:31:50.464" v="521" actId="2696"/>
        <pc:sldMkLst>
          <pc:docMk/>
          <pc:sldMk cId="0" sldId="285"/>
        </pc:sldMkLst>
      </pc:sldChg>
      <pc:sldChg chg="del">
        <pc:chgData name="Ojas Chopade" userId="90e876df-b6a2-40f9-8f4b-a262e086b988" providerId="ADAL" clId="{D74A256C-C481-5D9B-8E48-717603C7307D}" dt="2025-09-04T09:31:50.851" v="522" actId="2696"/>
        <pc:sldMkLst>
          <pc:docMk/>
          <pc:sldMk cId="0" sldId="286"/>
        </pc:sldMkLst>
      </pc:sldChg>
      <pc:sldChg chg="del">
        <pc:chgData name="Ojas Chopade" userId="90e876df-b6a2-40f9-8f4b-a262e086b988" providerId="ADAL" clId="{D74A256C-C481-5D9B-8E48-717603C7307D}" dt="2025-09-04T09:31:51.326" v="523" actId="2696"/>
        <pc:sldMkLst>
          <pc:docMk/>
          <pc:sldMk cId="0" sldId="287"/>
        </pc:sldMkLst>
      </pc:sldChg>
      <pc:sldChg chg="del">
        <pc:chgData name="Ojas Chopade" userId="90e876df-b6a2-40f9-8f4b-a262e086b988" providerId="ADAL" clId="{D74A256C-C481-5D9B-8E48-717603C7307D}" dt="2025-09-04T09:31:51.744" v="524" actId="2696"/>
        <pc:sldMkLst>
          <pc:docMk/>
          <pc:sldMk cId="0" sldId="288"/>
        </pc:sldMkLst>
      </pc:sldChg>
      <pc:sldChg chg="del">
        <pc:chgData name="Ojas Chopade" userId="90e876df-b6a2-40f9-8f4b-a262e086b988" providerId="ADAL" clId="{D74A256C-C481-5D9B-8E48-717603C7307D}" dt="2025-09-04T09:31:52.123" v="525" actId="2696"/>
        <pc:sldMkLst>
          <pc:docMk/>
          <pc:sldMk cId="0" sldId="289"/>
        </pc:sldMkLst>
      </pc:sldChg>
      <pc:sldChg chg="del">
        <pc:chgData name="Ojas Chopade" userId="90e876df-b6a2-40f9-8f4b-a262e086b988" providerId="ADAL" clId="{D74A256C-C481-5D9B-8E48-717603C7307D}" dt="2025-09-04T09:31:52.461" v="526" actId="2696"/>
        <pc:sldMkLst>
          <pc:docMk/>
          <pc:sldMk cId="0" sldId="290"/>
        </pc:sldMkLst>
      </pc:sldChg>
      <pc:sldChg chg="del">
        <pc:chgData name="Ojas Chopade" userId="90e876df-b6a2-40f9-8f4b-a262e086b988" providerId="ADAL" clId="{D74A256C-C481-5D9B-8E48-717603C7307D}" dt="2025-09-04T09:31:52.822" v="527" actId="2696"/>
        <pc:sldMkLst>
          <pc:docMk/>
          <pc:sldMk cId="0" sldId="291"/>
        </pc:sldMkLst>
      </pc:sldChg>
      <pc:sldChg chg="del">
        <pc:chgData name="Ojas Chopade" userId="90e876df-b6a2-40f9-8f4b-a262e086b988" providerId="ADAL" clId="{D74A256C-C481-5D9B-8E48-717603C7307D}" dt="2025-09-04T09:31:55.929" v="528" actId="2696"/>
        <pc:sldMkLst>
          <pc:docMk/>
          <pc:sldMk cId="0" sldId="292"/>
        </pc:sldMkLst>
      </pc:sldChg>
      <pc:sldChg chg="del">
        <pc:chgData name="Ojas Chopade" userId="90e876df-b6a2-40f9-8f4b-a262e086b988" providerId="ADAL" clId="{D74A256C-C481-5D9B-8E48-717603C7307D}" dt="2025-09-04T09:31:58.225" v="529" actId="2696"/>
        <pc:sldMkLst>
          <pc:docMk/>
          <pc:sldMk cId="0" sldId="293"/>
        </pc:sldMkLst>
      </pc:sldChg>
      <pc:sldChg chg="del">
        <pc:chgData name="Ojas Chopade" userId="90e876df-b6a2-40f9-8f4b-a262e086b988" providerId="ADAL" clId="{D74A256C-C481-5D9B-8E48-717603C7307D}" dt="2025-09-04T09:32:01.407" v="530" actId="2696"/>
        <pc:sldMkLst>
          <pc:docMk/>
          <pc:sldMk cId="0" sldId="294"/>
        </pc:sldMkLst>
      </pc:sldChg>
      <pc:sldChg chg="addSp delSp modSp mod ord">
        <pc:chgData name="Ojas Chopade" userId="90e876df-b6a2-40f9-8f4b-a262e086b988" providerId="ADAL" clId="{D74A256C-C481-5D9B-8E48-717603C7307D}" dt="2025-09-04T13:11:14.294" v="1015" actId="20577"/>
        <pc:sldMkLst>
          <pc:docMk/>
          <pc:sldMk cId="0" sldId="295"/>
        </pc:sldMkLst>
        <pc:spChg chg="add del mod">
          <ac:chgData name="Ojas Chopade" userId="90e876df-b6a2-40f9-8f4b-a262e086b988" providerId="ADAL" clId="{D74A256C-C481-5D9B-8E48-717603C7307D}" dt="2025-09-04T13:09:44.254" v="1004" actId="478"/>
          <ac:spMkLst>
            <pc:docMk/>
            <pc:sldMk cId="0" sldId="295"/>
            <ac:spMk id="3" creationId="{BE5B75A4-D043-F193-75D2-0FEEAD91EA25}"/>
          </ac:spMkLst>
        </pc:spChg>
        <pc:spChg chg="mod">
          <ac:chgData name="Ojas Chopade" userId="90e876df-b6a2-40f9-8f4b-a262e086b988" providerId="ADAL" clId="{D74A256C-C481-5D9B-8E48-717603C7307D}" dt="2025-09-04T13:08:30.202" v="956" actId="20577"/>
          <ac:spMkLst>
            <pc:docMk/>
            <pc:sldMk cId="0" sldId="295"/>
            <ac:spMk id="1248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8:45.243" v="969" actId="20577"/>
          <ac:spMkLst>
            <pc:docMk/>
            <pc:sldMk cId="0" sldId="295"/>
            <ac:spMk id="1249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04.706" v="987" actId="20577"/>
          <ac:spMkLst>
            <pc:docMk/>
            <pc:sldMk cId="0" sldId="295"/>
            <ac:spMk id="1250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8:55.930" v="972" actId="20577"/>
          <ac:spMkLst>
            <pc:docMk/>
            <pc:sldMk cId="0" sldId="295"/>
            <ac:spMk id="1251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30.702" v="1002" actId="20577"/>
          <ac:spMkLst>
            <pc:docMk/>
            <pc:sldMk cId="0" sldId="295"/>
            <ac:spMk id="1252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12.508" v="991" actId="20577"/>
          <ac:spMkLst>
            <pc:docMk/>
            <pc:sldMk cId="0" sldId="295"/>
            <ac:spMk id="1253" creationId="{00000000-0000-0000-0000-000000000000}"/>
          </ac:spMkLst>
        </pc:spChg>
        <pc:spChg chg="del">
          <ac:chgData name="Ojas Chopade" userId="90e876df-b6a2-40f9-8f4b-a262e086b988" providerId="ADAL" clId="{D74A256C-C481-5D9B-8E48-717603C7307D}" dt="2025-09-04T13:09:40.523" v="1003" actId="478"/>
          <ac:spMkLst>
            <pc:docMk/>
            <pc:sldMk cId="0" sldId="295"/>
            <ac:spMk id="1254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11:14.294" v="1015" actId="20577"/>
          <ac:spMkLst>
            <pc:docMk/>
            <pc:sldMk cId="0" sldId="295"/>
            <ac:spMk id="1255" creationId="{00000000-0000-0000-0000-000000000000}"/>
          </ac:spMkLst>
        </pc:spChg>
      </pc:sldChg>
      <pc:sldChg chg="del">
        <pc:chgData name="Ojas Chopade" userId="90e876df-b6a2-40f9-8f4b-a262e086b988" providerId="ADAL" clId="{D74A256C-C481-5D9B-8E48-717603C7307D}" dt="2025-09-04T13:11:52.454" v="1026" actId="2696"/>
        <pc:sldMkLst>
          <pc:docMk/>
          <pc:sldMk cId="0" sldId="296"/>
        </pc:sldMkLst>
      </pc:sldChg>
      <pc:sldChg chg="del">
        <pc:chgData name="Ojas Chopade" userId="90e876df-b6a2-40f9-8f4b-a262e086b988" providerId="ADAL" clId="{D74A256C-C481-5D9B-8E48-717603C7307D}" dt="2025-09-04T13:11:53.742" v="1027" actId="2696"/>
        <pc:sldMkLst>
          <pc:docMk/>
          <pc:sldMk cId="0" sldId="297"/>
        </pc:sldMkLst>
      </pc:sldChg>
      <pc:sldChg chg="del">
        <pc:chgData name="Ojas Chopade" userId="90e876df-b6a2-40f9-8f4b-a262e086b988" providerId="ADAL" clId="{D74A256C-C481-5D9B-8E48-717603C7307D}" dt="2025-09-04T13:11:55.187" v="1028" actId="2696"/>
        <pc:sldMkLst>
          <pc:docMk/>
          <pc:sldMk cId="0" sldId="298"/>
        </pc:sldMkLst>
      </pc:sldChg>
      <pc:sldChg chg="del">
        <pc:chgData name="Ojas Chopade" userId="90e876df-b6a2-40f9-8f4b-a262e086b988" providerId="ADAL" clId="{D74A256C-C481-5D9B-8E48-717603C7307D}" dt="2025-09-04T13:11:58.080" v="1031" actId="2696"/>
        <pc:sldMkLst>
          <pc:docMk/>
          <pc:sldMk cId="0" sldId="299"/>
        </pc:sldMkLst>
      </pc:sldChg>
      <pc:sldChg chg="del">
        <pc:chgData name="Ojas Chopade" userId="90e876df-b6a2-40f9-8f4b-a262e086b988" providerId="ADAL" clId="{D74A256C-C481-5D9B-8E48-717603C7307D}" dt="2025-09-04T13:12:00.539" v="1032" actId="2696"/>
        <pc:sldMkLst>
          <pc:docMk/>
          <pc:sldMk cId="0" sldId="300"/>
        </pc:sldMkLst>
      </pc:sldChg>
      <pc:sldChg chg="del">
        <pc:chgData name="Ojas Chopade" userId="90e876df-b6a2-40f9-8f4b-a262e086b988" providerId="ADAL" clId="{D74A256C-C481-5D9B-8E48-717603C7307D}" dt="2025-09-04T13:12:01.412" v="1033" actId="2696"/>
        <pc:sldMkLst>
          <pc:docMk/>
          <pc:sldMk cId="0" sldId="301"/>
        </pc:sldMkLst>
      </pc:sldChg>
      <pc:sldChg chg="del">
        <pc:chgData name="Ojas Chopade" userId="90e876df-b6a2-40f9-8f4b-a262e086b988" providerId="ADAL" clId="{D74A256C-C481-5D9B-8E48-717603C7307D}" dt="2025-09-04T13:12:01.979" v="1034" actId="2696"/>
        <pc:sldMkLst>
          <pc:docMk/>
          <pc:sldMk cId="0" sldId="302"/>
        </pc:sldMkLst>
      </pc:sldChg>
      <pc:sldChg chg="del">
        <pc:chgData name="Ojas Chopade" userId="90e876df-b6a2-40f9-8f4b-a262e086b988" providerId="ADAL" clId="{D74A256C-C481-5D9B-8E48-717603C7307D}" dt="2025-09-04T13:12:02.878" v="1035" actId="2696"/>
        <pc:sldMkLst>
          <pc:docMk/>
          <pc:sldMk cId="0" sldId="303"/>
        </pc:sldMkLst>
      </pc:sldChg>
      <pc:sldChg chg="del">
        <pc:chgData name="Ojas Chopade" userId="90e876df-b6a2-40f9-8f4b-a262e086b988" providerId="ADAL" clId="{D74A256C-C481-5D9B-8E48-717603C7307D}" dt="2025-09-04T13:12:03.837" v="1036" actId="2696"/>
        <pc:sldMkLst>
          <pc:docMk/>
          <pc:sldMk cId="0" sldId="304"/>
        </pc:sldMkLst>
      </pc:sldChg>
      <pc:sldChg chg="del">
        <pc:chgData name="Ojas Chopade" userId="90e876df-b6a2-40f9-8f4b-a262e086b988" providerId="ADAL" clId="{D74A256C-C481-5D9B-8E48-717603C7307D}" dt="2025-09-04T13:12:04.882" v="1037" actId="2696"/>
        <pc:sldMkLst>
          <pc:docMk/>
          <pc:sldMk cId="0" sldId="305"/>
        </pc:sldMkLst>
      </pc:sldChg>
      <pc:sldChg chg="del">
        <pc:chgData name="Ojas Chopade" userId="90e876df-b6a2-40f9-8f4b-a262e086b988" providerId="ADAL" clId="{D74A256C-C481-5D9B-8E48-717603C7307D}" dt="2025-09-04T13:12:06.719" v="1038" actId="2696"/>
        <pc:sldMkLst>
          <pc:docMk/>
          <pc:sldMk cId="0" sldId="306"/>
        </pc:sldMkLst>
      </pc:sldChg>
      <pc:sldChg chg="del">
        <pc:chgData name="Ojas Chopade" userId="90e876df-b6a2-40f9-8f4b-a262e086b988" providerId="ADAL" clId="{D74A256C-C481-5D9B-8E48-717603C7307D}" dt="2025-09-04T13:12:08.975" v="1039" actId="2696"/>
        <pc:sldMkLst>
          <pc:docMk/>
          <pc:sldMk cId="0" sldId="308"/>
        </pc:sldMkLst>
      </pc:sldChg>
      <pc:sldChg chg="del">
        <pc:chgData name="Ojas Chopade" userId="90e876df-b6a2-40f9-8f4b-a262e086b988" providerId="ADAL" clId="{D74A256C-C481-5D9B-8E48-717603C7307D}" dt="2025-09-04T13:12:09.870" v="1040" actId="2696"/>
        <pc:sldMkLst>
          <pc:docMk/>
          <pc:sldMk cId="0" sldId="309"/>
        </pc:sldMkLst>
      </pc:sldChg>
      <pc:sldChg chg="del">
        <pc:chgData name="Ojas Chopade" userId="90e876df-b6a2-40f9-8f4b-a262e086b988" providerId="ADAL" clId="{D74A256C-C481-5D9B-8E48-717603C7307D}" dt="2025-09-04T13:12:11.987" v="1041" actId="2696"/>
        <pc:sldMkLst>
          <pc:docMk/>
          <pc:sldMk cId="0" sldId="310"/>
        </pc:sldMkLst>
      </pc:sldChg>
      <pc:sldChg chg="del">
        <pc:chgData name="Ojas Chopade" userId="90e876df-b6a2-40f9-8f4b-a262e086b988" providerId="ADAL" clId="{D74A256C-C481-5D9B-8E48-717603C7307D}" dt="2025-09-04T13:12:12.780" v="1042" actId="2696"/>
        <pc:sldMkLst>
          <pc:docMk/>
          <pc:sldMk cId="0" sldId="311"/>
        </pc:sldMkLst>
      </pc:sldChg>
      <pc:sldChg chg="del">
        <pc:chgData name="Ojas Chopade" userId="90e876df-b6a2-40f9-8f4b-a262e086b988" providerId="ADAL" clId="{D74A256C-C481-5D9B-8E48-717603C7307D}" dt="2025-09-04T13:12:13.697" v="1043" actId="2696"/>
        <pc:sldMkLst>
          <pc:docMk/>
          <pc:sldMk cId="0" sldId="312"/>
        </pc:sldMkLst>
      </pc:sldChg>
      <pc:sldChg chg="del">
        <pc:chgData name="Ojas Chopade" userId="90e876df-b6a2-40f9-8f4b-a262e086b988" providerId="ADAL" clId="{D74A256C-C481-5D9B-8E48-717603C7307D}" dt="2025-09-04T13:12:14.561" v="1044" actId="2696"/>
        <pc:sldMkLst>
          <pc:docMk/>
          <pc:sldMk cId="0" sldId="313"/>
        </pc:sldMkLst>
      </pc:sldChg>
      <pc:sldChg chg="del">
        <pc:chgData name="Ojas Chopade" userId="90e876df-b6a2-40f9-8f4b-a262e086b988" providerId="ADAL" clId="{D74A256C-C481-5D9B-8E48-717603C7307D}" dt="2025-09-04T13:12:15.496" v="1045" actId="2696"/>
        <pc:sldMkLst>
          <pc:docMk/>
          <pc:sldMk cId="0" sldId="314"/>
        </pc:sldMkLst>
      </pc:sldChg>
      <pc:sldChg chg="del">
        <pc:chgData name="Ojas Chopade" userId="90e876df-b6a2-40f9-8f4b-a262e086b988" providerId="ADAL" clId="{D74A256C-C481-5D9B-8E48-717603C7307D}" dt="2025-09-04T13:12:16.130" v="1046" actId="2696"/>
        <pc:sldMkLst>
          <pc:docMk/>
          <pc:sldMk cId="0" sldId="315"/>
        </pc:sldMkLst>
      </pc:sldChg>
      <pc:sldChg chg="del">
        <pc:chgData name="Ojas Chopade" userId="90e876df-b6a2-40f9-8f4b-a262e086b988" providerId="ADAL" clId="{D74A256C-C481-5D9B-8E48-717603C7307D}" dt="2025-09-04T13:12:17.549" v="1047" actId="2696"/>
        <pc:sldMkLst>
          <pc:docMk/>
          <pc:sldMk cId="0" sldId="316"/>
        </pc:sldMkLst>
      </pc:sldChg>
      <pc:sldChg chg="del">
        <pc:chgData name="Ojas Chopade" userId="90e876df-b6a2-40f9-8f4b-a262e086b988" providerId="ADAL" clId="{D74A256C-C481-5D9B-8E48-717603C7307D}" dt="2025-09-04T13:12:18.441" v="1048" actId="2696"/>
        <pc:sldMkLst>
          <pc:docMk/>
          <pc:sldMk cId="0" sldId="317"/>
        </pc:sldMkLst>
      </pc:sldChg>
      <pc:sldChg chg="del">
        <pc:chgData name="Ojas Chopade" userId="90e876df-b6a2-40f9-8f4b-a262e086b988" providerId="ADAL" clId="{D74A256C-C481-5D9B-8E48-717603C7307D}" dt="2025-09-04T13:12:20.138" v="1049" actId="2696"/>
        <pc:sldMkLst>
          <pc:docMk/>
          <pc:sldMk cId="0" sldId="318"/>
        </pc:sldMkLst>
      </pc:sldChg>
      <pc:sldChg chg="del">
        <pc:chgData name="Ojas Chopade" userId="90e876df-b6a2-40f9-8f4b-a262e086b988" providerId="ADAL" clId="{D74A256C-C481-5D9B-8E48-717603C7307D}" dt="2025-09-04T13:12:32.578" v="1052" actId="2696"/>
        <pc:sldMkLst>
          <pc:docMk/>
          <pc:sldMk cId="0" sldId="321"/>
        </pc:sldMkLst>
      </pc:sldChg>
      <pc:sldChg chg="addSp delSp modSp del mod">
        <pc:chgData name="Ojas Chopade" userId="90e876df-b6a2-40f9-8f4b-a262e086b988" providerId="ADAL" clId="{D74A256C-C481-5D9B-8E48-717603C7307D}" dt="2025-09-04T13:53:43.607" v="1130" actId="2696"/>
        <pc:sldMkLst>
          <pc:docMk/>
          <pc:sldMk cId="0" sldId="322"/>
        </pc:sldMkLst>
        <pc:spChg chg="add del mod">
          <ac:chgData name="Ojas Chopade" userId="90e876df-b6a2-40f9-8f4b-a262e086b988" providerId="ADAL" clId="{D74A256C-C481-5D9B-8E48-717603C7307D}" dt="2025-09-04T13:52:33.891" v="1120"/>
          <ac:spMkLst>
            <pc:docMk/>
            <pc:sldMk cId="0" sldId="322"/>
            <ac:spMk id="2" creationId="{86AAFD5C-B75C-EDB5-BF34-7420E8034385}"/>
          </ac:spMkLst>
        </pc:spChg>
        <pc:spChg chg="add del mod">
          <ac:chgData name="Ojas Chopade" userId="90e876df-b6a2-40f9-8f4b-a262e086b988" providerId="ADAL" clId="{D74A256C-C481-5D9B-8E48-717603C7307D}" dt="2025-09-04T13:52:38.564" v="1123"/>
          <ac:spMkLst>
            <pc:docMk/>
            <pc:sldMk cId="0" sldId="322"/>
            <ac:spMk id="3" creationId="{B6532036-28A0-CD7D-B396-544E81CEABA9}"/>
          </ac:spMkLst>
        </pc:spChg>
        <pc:spChg chg="mod">
          <ac:chgData name="Ojas Chopade" userId="90e876df-b6a2-40f9-8f4b-a262e086b988" providerId="ADAL" clId="{D74A256C-C481-5D9B-8E48-717603C7307D}" dt="2025-09-04T13:52:37.254" v="1121" actId="120"/>
          <ac:spMkLst>
            <pc:docMk/>
            <pc:sldMk cId="0" sldId="322"/>
            <ac:spMk id="1492" creationId="{00000000-0000-0000-0000-000000000000}"/>
          </ac:spMkLst>
        </pc:spChg>
        <pc:picChg chg="add del">
          <ac:chgData name="Ojas Chopade" userId="90e876df-b6a2-40f9-8f4b-a262e086b988" providerId="ADAL" clId="{D74A256C-C481-5D9B-8E48-717603C7307D}" dt="2025-09-04T13:53:04.944" v="1125" actId="478"/>
          <ac:picMkLst>
            <pc:docMk/>
            <pc:sldMk cId="0" sldId="322"/>
            <ac:picMk id="4098" creationId="{20BA29F8-CE47-2338-1606-C6852EBAA4B1}"/>
          </ac:picMkLst>
        </pc:picChg>
      </pc:sldChg>
      <pc:sldChg chg="del">
        <pc:chgData name="Ojas Chopade" userId="90e876df-b6a2-40f9-8f4b-a262e086b988" providerId="ADAL" clId="{D74A256C-C481-5D9B-8E48-717603C7307D}" dt="2025-09-04T13:12:30.188" v="1051" actId="2696"/>
        <pc:sldMkLst>
          <pc:docMk/>
          <pc:sldMk cId="0" sldId="323"/>
        </pc:sldMkLst>
      </pc:sldChg>
      <pc:sldChg chg="del">
        <pc:chgData name="Ojas Chopade" userId="90e876df-b6a2-40f9-8f4b-a262e086b988" providerId="ADAL" clId="{D74A256C-C481-5D9B-8E48-717603C7307D}" dt="2025-09-04T13:12:29.392" v="1050" actId="2696"/>
        <pc:sldMkLst>
          <pc:docMk/>
          <pc:sldMk cId="0" sldId="324"/>
        </pc:sldMkLst>
      </pc:sldChg>
      <pc:sldChg chg="del">
        <pc:chgData name="Ojas Chopade" userId="90e876df-b6a2-40f9-8f4b-a262e086b988" providerId="ADAL" clId="{D74A256C-C481-5D9B-8E48-717603C7307D}" dt="2025-09-04T13:11:56.176" v="1029" actId="2696"/>
        <pc:sldMkLst>
          <pc:docMk/>
          <pc:sldMk cId="4206051574" sldId="325"/>
        </pc:sldMkLst>
      </pc:sldChg>
      <pc:sldChg chg="del">
        <pc:chgData name="Ojas Chopade" userId="90e876df-b6a2-40f9-8f4b-a262e086b988" providerId="ADAL" clId="{D74A256C-C481-5D9B-8E48-717603C7307D}" dt="2025-09-04T13:11:57.117" v="1030" actId="2696"/>
        <pc:sldMkLst>
          <pc:docMk/>
          <pc:sldMk cId="2549304945" sldId="326"/>
        </pc:sldMkLst>
      </pc:sldChg>
      <pc:sldChg chg="modSp mod">
        <pc:chgData name="Ojas Chopade" userId="90e876df-b6a2-40f9-8f4b-a262e086b988" providerId="ADAL" clId="{D74A256C-C481-5D9B-8E48-717603C7307D}" dt="2025-09-04T09:35:27.408" v="553" actId="2711"/>
        <pc:sldMkLst>
          <pc:docMk/>
          <pc:sldMk cId="2872066066" sldId="327"/>
        </pc:sldMkLst>
        <pc:spChg chg="mod">
          <ac:chgData name="Ojas Chopade" userId="90e876df-b6a2-40f9-8f4b-a262e086b988" providerId="ADAL" clId="{D74A256C-C481-5D9B-8E48-717603C7307D}" dt="2025-09-04T09:34:50.369" v="549" actId="2711"/>
          <ac:spMkLst>
            <pc:docMk/>
            <pc:sldMk cId="2872066066" sldId="327"/>
            <ac:spMk id="7" creationId="{3EE0A477-2E21-3907-8179-5F6FA240C90A}"/>
          </ac:spMkLst>
        </pc:spChg>
        <pc:spChg chg="mod">
          <ac:chgData name="Ojas Chopade" userId="90e876df-b6a2-40f9-8f4b-a262e086b988" providerId="ADAL" clId="{D74A256C-C481-5D9B-8E48-717603C7307D}" dt="2025-09-04T09:35:01.528" v="550" actId="2711"/>
          <ac:spMkLst>
            <pc:docMk/>
            <pc:sldMk cId="2872066066" sldId="327"/>
            <ac:spMk id="9" creationId="{02636706-9D9F-9121-76CD-F71B3F6AC62B}"/>
          </ac:spMkLst>
        </pc:spChg>
        <pc:spChg chg="mod">
          <ac:chgData name="Ojas Chopade" userId="90e876df-b6a2-40f9-8f4b-a262e086b988" providerId="ADAL" clId="{D74A256C-C481-5D9B-8E48-717603C7307D}" dt="2025-09-04T09:31:26.656" v="514" actId="207"/>
          <ac:spMkLst>
            <pc:docMk/>
            <pc:sldMk cId="2872066066" sldId="327"/>
            <ac:spMk id="14" creationId="{4CFF71E0-8ED0-65F9-B7C7-E56647AEEF18}"/>
          </ac:spMkLst>
        </pc:spChg>
        <pc:spChg chg="mod">
          <ac:chgData name="Ojas Chopade" userId="90e876df-b6a2-40f9-8f4b-a262e086b988" providerId="ADAL" clId="{D74A256C-C481-5D9B-8E48-717603C7307D}" dt="2025-09-04T09:35:27.408" v="553" actId="2711"/>
          <ac:spMkLst>
            <pc:docMk/>
            <pc:sldMk cId="2872066066" sldId="327"/>
            <ac:spMk id="16" creationId="{6BB6CD6B-9D92-9FC5-5F32-66239D40D1BD}"/>
          </ac:spMkLst>
        </pc:spChg>
      </pc:sldChg>
      <pc:sldChg chg="addSp delSp modSp mod modTransition">
        <pc:chgData name="Ojas Chopade" userId="90e876df-b6a2-40f9-8f4b-a262e086b988" providerId="ADAL" clId="{D74A256C-C481-5D9B-8E48-717603C7307D}" dt="2025-09-04T13:51:26.905" v="1115" actId="14100"/>
        <pc:sldMkLst>
          <pc:docMk/>
          <pc:sldMk cId="803316888" sldId="328"/>
        </pc:sldMkLst>
        <pc:spChg chg="mod">
          <ac:chgData name="Ojas Chopade" userId="90e876df-b6a2-40f9-8f4b-a262e086b988" providerId="ADAL" clId="{D74A256C-C481-5D9B-8E48-717603C7307D}" dt="2025-09-04T13:38:10.600" v="1069" actId="20577"/>
          <ac:spMkLst>
            <pc:docMk/>
            <pc:sldMk cId="803316888" sldId="328"/>
            <ac:spMk id="10" creationId="{56BB1579-91AB-39BB-8141-175EFAEB2A9E}"/>
          </ac:spMkLst>
        </pc:spChg>
        <pc:spChg chg="mod">
          <ac:chgData name="Ojas Chopade" userId="90e876df-b6a2-40f9-8f4b-a262e086b988" providerId="ADAL" clId="{D74A256C-C481-5D9B-8E48-717603C7307D}" dt="2025-09-04T09:44:52.487" v="880"/>
          <ac:spMkLst>
            <pc:docMk/>
            <pc:sldMk cId="803316888" sldId="328"/>
            <ac:spMk id="25" creationId="{520EC8D2-E2A1-8ACE-AF5C-2158C56C777B}"/>
          </ac:spMkLst>
        </pc:spChg>
        <pc:spChg chg="add del mod">
          <ac:chgData name="Ojas Chopade" userId="90e876df-b6a2-40f9-8f4b-a262e086b988" providerId="ADAL" clId="{D74A256C-C481-5D9B-8E48-717603C7307D}" dt="2025-09-04T13:39:56.139" v="1078" actId="478"/>
          <ac:spMkLst>
            <pc:docMk/>
            <pc:sldMk cId="803316888" sldId="328"/>
            <ac:spMk id="35" creationId="{8AB2B4E7-2A19-0D83-2342-821BE0ABF281}"/>
          </ac:spMkLst>
        </pc:spChg>
        <pc:picChg chg="del mod">
          <ac:chgData name="Ojas Chopade" userId="90e876df-b6a2-40f9-8f4b-a262e086b988" providerId="ADAL" clId="{D74A256C-C481-5D9B-8E48-717603C7307D}" dt="2025-09-04T13:50:32.522" v="1110" actId="478"/>
          <ac:picMkLst>
            <pc:docMk/>
            <pc:sldMk cId="803316888" sldId="328"/>
            <ac:picMk id="8" creationId="{8ACDF028-55E8-30E4-7BDD-630656BEFC4F}"/>
          </ac:picMkLst>
        </pc:picChg>
        <pc:picChg chg="add del mod">
          <ac:chgData name="Ojas Chopade" userId="90e876df-b6a2-40f9-8f4b-a262e086b988" providerId="ADAL" clId="{D74A256C-C481-5D9B-8E48-717603C7307D}" dt="2025-09-04T13:39:33.470" v="1076" actId="478"/>
          <ac:picMkLst>
            <pc:docMk/>
            <pc:sldMk cId="803316888" sldId="328"/>
            <ac:picMk id="37" creationId="{B63A4675-AB71-6F8E-4DAA-C4406ECBFD9D}"/>
          </ac:picMkLst>
        </pc:picChg>
        <pc:picChg chg="add del mod">
          <ac:chgData name="Ojas Chopade" userId="90e876df-b6a2-40f9-8f4b-a262e086b988" providerId="ADAL" clId="{D74A256C-C481-5D9B-8E48-717603C7307D}" dt="2025-09-04T13:40:53.651" v="1080" actId="478"/>
          <ac:picMkLst>
            <pc:docMk/>
            <pc:sldMk cId="803316888" sldId="328"/>
            <ac:picMk id="40" creationId="{09C4F1A4-5EC9-5CBD-F796-6487E71F596A}"/>
          </ac:picMkLst>
        </pc:picChg>
        <pc:picChg chg="mod">
          <ac:chgData name="Ojas Chopade" userId="90e876df-b6a2-40f9-8f4b-a262e086b988" providerId="ADAL" clId="{D74A256C-C481-5D9B-8E48-717603C7307D}" dt="2025-09-04T09:36:19.266" v="564" actId="1036"/>
          <ac:picMkLst>
            <pc:docMk/>
            <pc:sldMk cId="803316888" sldId="328"/>
            <ac:picMk id="44" creationId="{F6C6405E-BB77-3D25-37B2-278A1F43B712}"/>
          </ac:picMkLst>
        </pc:picChg>
        <pc:picChg chg="mod">
          <ac:chgData name="Ojas Chopade" userId="90e876df-b6a2-40f9-8f4b-a262e086b988" providerId="ADAL" clId="{D74A256C-C481-5D9B-8E48-717603C7307D}" dt="2025-09-04T13:44:35.024" v="1095" actId="1076"/>
          <ac:picMkLst>
            <pc:docMk/>
            <pc:sldMk cId="803316888" sldId="328"/>
            <ac:picMk id="1026" creationId="{473D9802-64D3-371E-9A25-D8930963D4B6}"/>
          </ac:picMkLst>
        </pc:picChg>
        <pc:picChg chg="mod">
          <ac:chgData name="Ojas Chopade" userId="90e876df-b6a2-40f9-8f4b-a262e086b988" providerId="ADAL" clId="{D74A256C-C481-5D9B-8E48-717603C7307D}" dt="2025-09-04T12:02:51.303" v="896" actId="1035"/>
          <ac:picMkLst>
            <pc:docMk/>
            <pc:sldMk cId="803316888" sldId="328"/>
            <ac:picMk id="1028" creationId="{5878B89A-5A75-42F1-89B1-7486A0E10A02}"/>
          </ac:picMkLst>
        </pc:picChg>
        <pc:picChg chg="add del mod">
          <ac:chgData name="Ojas Chopade" userId="90e876df-b6a2-40f9-8f4b-a262e086b988" providerId="ADAL" clId="{D74A256C-C481-5D9B-8E48-717603C7307D}" dt="2025-09-04T13:50:34.552" v="1111" actId="478"/>
          <ac:picMkLst>
            <pc:docMk/>
            <pc:sldMk cId="803316888" sldId="328"/>
            <ac:picMk id="3076" creationId="{A765644E-6A16-1757-92AB-EFC60A9D710F}"/>
          </ac:picMkLst>
        </pc:picChg>
        <pc:picChg chg="add mod">
          <ac:chgData name="Ojas Chopade" userId="90e876df-b6a2-40f9-8f4b-a262e086b988" providerId="ADAL" clId="{D74A256C-C481-5D9B-8E48-717603C7307D}" dt="2025-09-04T13:50:30.573" v="1109" actId="1076"/>
          <ac:picMkLst>
            <pc:docMk/>
            <pc:sldMk cId="803316888" sldId="328"/>
            <ac:picMk id="3078" creationId="{F21C5609-6D0D-BA5F-CB7C-0FA916E932E0}"/>
          </ac:picMkLst>
        </pc:picChg>
        <pc:cxnChg chg="mod">
          <ac:chgData name="Ojas Chopade" userId="90e876df-b6a2-40f9-8f4b-a262e086b988" providerId="ADAL" clId="{D74A256C-C481-5D9B-8E48-717603C7307D}" dt="2025-09-04T13:50:45.672" v="1112" actId="14100"/>
          <ac:cxnSpMkLst>
            <pc:docMk/>
            <pc:sldMk cId="803316888" sldId="328"/>
            <ac:cxnSpMk id="29" creationId="{F3B7DAE8-BA41-9924-C1B0-70C4667841B1}"/>
          </ac:cxnSpMkLst>
        </pc:cxnChg>
        <pc:cxnChg chg="mod">
          <ac:chgData name="Ojas Chopade" userId="90e876df-b6a2-40f9-8f4b-a262e086b988" providerId="ADAL" clId="{D74A256C-C481-5D9B-8E48-717603C7307D}" dt="2025-09-04T12:02:51.303" v="896" actId="1035"/>
          <ac:cxnSpMkLst>
            <pc:docMk/>
            <pc:sldMk cId="803316888" sldId="328"/>
            <ac:cxnSpMk id="34" creationId="{57ED9C8C-0995-0151-C47C-D5B8CB431554}"/>
          </ac:cxnSpMkLst>
        </pc:cxnChg>
        <pc:cxnChg chg="mod">
          <ac:chgData name="Ojas Chopade" userId="90e876df-b6a2-40f9-8f4b-a262e086b988" providerId="ADAL" clId="{D74A256C-C481-5D9B-8E48-717603C7307D}" dt="2025-09-04T13:51:26.905" v="1115" actId="14100"/>
          <ac:cxnSpMkLst>
            <pc:docMk/>
            <pc:sldMk cId="803316888" sldId="328"/>
            <ac:cxnSpMk id="39" creationId="{3D966DF9-3BCC-583C-6CCE-B1983B94CF32}"/>
          </ac:cxnSpMkLst>
        </pc:cxnChg>
        <pc:cxnChg chg="mod">
          <ac:chgData name="Ojas Chopade" userId="90e876df-b6a2-40f9-8f4b-a262e086b988" providerId="ADAL" clId="{D74A256C-C481-5D9B-8E48-717603C7307D}" dt="2025-09-04T13:50:57.492" v="1113" actId="14100"/>
          <ac:cxnSpMkLst>
            <pc:docMk/>
            <pc:sldMk cId="803316888" sldId="328"/>
            <ac:cxnSpMk id="52" creationId="{EABD8DAE-C9F5-C3C5-03D4-2274579D5A95}"/>
          </ac:cxnSpMkLst>
        </pc:cxnChg>
      </pc:sldChg>
      <pc:sldChg chg="modSp add mod ord">
        <pc:chgData name="Ojas Chopade" userId="90e876df-b6a2-40f9-8f4b-a262e086b988" providerId="ADAL" clId="{D74A256C-C481-5D9B-8E48-717603C7307D}" dt="2025-09-04T13:53:33.691" v="1129" actId="20577"/>
        <pc:sldMkLst>
          <pc:docMk/>
          <pc:sldMk cId="1911692761" sldId="329"/>
        </pc:sldMkLst>
        <pc:spChg chg="mod">
          <ac:chgData name="Ojas Chopade" userId="90e876df-b6a2-40f9-8f4b-a262e086b988" providerId="ADAL" clId="{D74A256C-C481-5D9B-8E48-717603C7307D}" dt="2025-09-04T13:53:33.691" v="1129" actId="20577"/>
          <ac:spMkLst>
            <pc:docMk/>
            <pc:sldMk cId="1911692761" sldId="329"/>
            <ac:spMk id="4" creationId="{4E5B64FD-51D8-96C4-1285-FD7B0563CEBE}"/>
          </ac:spMkLst>
        </pc:spChg>
        <pc:spChg chg="mod">
          <ac:chgData name="Ojas Chopade" userId="90e876df-b6a2-40f9-8f4b-a262e086b988" providerId="ADAL" clId="{D74A256C-C481-5D9B-8E48-717603C7307D}" dt="2025-09-04T13:53:27.284" v="1128"/>
          <ac:spMkLst>
            <pc:docMk/>
            <pc:sldMk cId="1911692761" sldId="329"/>
            <ac:spMk id="804" creationId="{0935071E-7821-EBD1-0E5E-F56AF2402C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45F8DA-3F02-8234-30F3-114173DD18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94C5F-7BF4-44BD-B47E-9CC37653E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96351-F073-FA4F-9594-805EE4F26A36}" type="datetimeFigureOut">
              <a:rPr lang="en-US" smtClean="0"/>
              <a:t>9/4/25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18DEB-D408-B7B2-B5E8-8E0C2586B0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F50C2-CDC2-D641-BAF4-6319730C63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B07F-A9FB-5D46-9AC3-346B5ED5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39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41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4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01" name="Shape 8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venir Book"/>
      </a:defRPr>
    </a:lvl1pPr>
    <a:lvl2pPr indent="228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2pPr>
    <a:lvl3pPr indent="457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3pPr>
    <a:lvl4pPr indent="685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4pPr>
    <a:lvl5pPr indent="9144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5pPr>
    <a:lvl6pPr indent="11430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6pPr>
    <a:lvl7pPr indent="1371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7pPr>
    <a:lvl8pPr indent="1600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8pPr>
    <a:lvl9pPr indent="1828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Fantasy Blue One-Lin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[UPDATED] Fantasy_Orbs.jpg" descr="[UPDATED] Fantasy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7924800"/>
            <a:ext cx="23114000" cy="4205176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buClrTx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buClrTx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Presentation Subtitle</a:t>
            </a:r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5956300"/>
            <a:ext cx="23114000" cy="208600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Presentation Title</a:t>
            </a:r>
          </a:p>
        </p:txBody>
      </p:sp>
      <p:pic>
        <p:nvPicPr>
          <p:cNvPr id="3" name="Picture 2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9E70EA41-1E55-ED24-0CC4-77294DE99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95" y="4214839"/>
            <a:ext cx="9533410" cy="151442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Spark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Spark_Stars.jpg" descr="Spark_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282353"/>
                    <a:satOff val="81616"/>
                    <a:lumOff val="-8392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2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43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3">
                <a:hueOff val="855000"/>
                <a:satOff val="65407"/>
                <a:lumOff val="-52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09B41-2483-DA0F-02A5-F6BD55C0EC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Spark 2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park_Orbs.jpg" descr="Spark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2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53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3">
                <a:hueOff val="855000"/>
                <a:satOff val="65407"/>
                <a:lumOff val="-52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977A6-C687-D505-041B-997FC2E093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898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49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9050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/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08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C2D3A-8202-5E61-9331-540BB3E43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/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KeynoteAssets_ImgPlaceholder_OneThird.jpg"/>
          <p:cNvSpPr>
            <a:spLocks noGrp="1"/>
          </p:cNvSpPr>
          <p:nvPr>
            <p:ph type="pic" sz="half" idx="21"/>
          </p:nvPr>
        </p:nvSpPr>
        <p:spPr>
          <a:xfrm>
            <a:off x="16379031" y="-5095"/>
            <a:ext cx="8005166" cy="137261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47110"/>
            <a:ext cx="15240000" cy="952501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Agenda Title</a:t>
            </a:r>
          </a:p>
        </p:txBody>
      </p:sp>
      <p:sp>
        <p:nvSpPr>
          <p:cNvPr id="138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1905000"/>
            <a:ext cx="15240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rPr dirty="0"/>
              <a:t>Agenda Subtitle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3491913"/>
            <a:ext cx="15240000" cy="8764174"/>
          </a:xfrm>
          <a:prstGeom prst="rect">
            <a:avLst/>
          </a:prstGeom>
        </p:spPr>
        <p:txBody>
          <a:bodyPr lIns="0" tIns="0" rIns="0" bIns="0"/>
          <a:lstStyle>
            <a:lvl1pPr marL="4947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1pPr>
            <a:lvl2pPr marL="849085" indent="-391885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2pPr>
            <a:lvl3pPr marL="14091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buSzPct val="100000"/>
              <a:buChar char="•"/>
              <a:defRPr sz="4800" spc="-48">
                <a:solidFill>
                  <a:schemeClr val="accent4"/>
                </a:solidFill>
              </a:defRPr>
            </a:lvl3pPr>
            <a:lvl4pPr marL="18663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buSzPct val="100000"/>
              <a:buChar char="•"/>
              <a:defRPr sz="4800" spc="-48">
                <a:solidFill>
                  <a:schemeClr val="accent4"/>
                </a:solidFill>
              </a:defRPr>
            </a:lvl4pPr>
            <a:lvl5pPr marL="2314738" indent="-485938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5pPr>
          </a:lstStyle>
          <a:p>
            <a:r>
              <a:rPr dirty="0"/>
              <a:t>Agenda Topics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0" name="Internal Use Only"/>
          <p:cNvSpPr txBox="1"/>
          <p:nvPr/>
        </p:nvSpPr>
        <p:spPr>
          <a:xfrm>
            <a:off x="13427709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141" name="Line"/>
          <p:cNvSpPr/>
          <p:nvPr/>
        </p:nvSpPr>
        <p:spPr>
          <a:xfrm flipV="1">
            <a:off x="15448412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532154" y="12565635"/>
            <a:ext cx="340259" cy="6230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3C81E-FA36-C730-6F5C-83AD8A59C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aragraph @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52500"/>
            <a:ext cx="22733000" cy="9525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905000"/>
            <a:ext cx="22732084" cy="1587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chemeClr val="accent4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chemeClr val="accent4"/>
                </a:solidFill>
              </a:defRPr>
            </a:lvl2pPr>
            <a:lvl3pPr>
              <a:buClrTx/>
              <a:defRPr>
                <a:solidFill>
                  <a:schemeClr val="accent4"/>
                </a:solidFill>
              </a:defRPr>
            </a:lvl3pPr>
            <a:lvl4pPr>
              <a:buClrTx/>
              <a:defRPr>
                <a:solidFill>
                  <a:schemeClr val="accent4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chemeClr val="accent4"/>
                </a:solidFill>
              </a:defRPr>
            </a:lvl5pPr>
          </a:lstStyle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65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E1AA9-FF93-CB6F-021B-41D6EAC5B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i-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0895" y="3489740"/>
            <a:ext cx="6985001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algn="ctr">
              <a:lnSpc>
                <a:spcPct val="80000"/>
              </a:lnSpc>
              <a:spcBef>
                <a:spcPts val="0"/>
              </a:spcBef>
              <a:buClrTx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algn="ctr">
              <a:lnSpc>
                <a:spcPct val="80000"/>
              </a:lnSpc>
              <a:spcBef>
                <a:spcPts val="0"/>
              </a:spcBef>
              <a:buClrTx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100%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54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80895" y="7296980"/>
            <a:ext cx="6985001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3" name="Fact Informa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699500" y="7296980"/>
            <a:ext cx="6985000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4" name="Body Level One…"/>
          <p:cNvSpPr txBox="1">
            <a:spLocks noGrp="1"/>
          </p:cNvSpPr>
          <p:nvPr>
            <p:ph type="body" sz="quarter" idx="23"/>
          </p:nvPr>
        </p:nvSpPr>
        <p:spPr>
          <a:xfrm>
            <a:off x="8699500" y="3489740"/>
            <a:ext cx="6985000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18288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indent="36576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indent="54864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73152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45" name="Fact Information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6645729" y="7296980"/>
            <a:ext cx="6985001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6" name="Body Level One…"/>
          <p:cNvSpPr txBox="1">
            <a:spLocks noGrp="1"/>
          </p:cNvSpPr>
          <p:nvPr>
            <p:ph type="body" sz="quarter" idx="25"/>
          </p:nvPr>
        </p:nvSpPr>
        <p:spPr>
          <a:xfrm>
            <a:off x="16618105" y="3648973"/>
            <a:ext cx="6985001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18288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indent="36576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indent="54864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73152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47" name="Line"/>
          <p:cNvSpPr/>
          <p:nvPr/>
        </p:nvSpPr>
        <p:spPr>
          <a:xfrm flipV="1">
            <a:off x="8231648" y="3489140"/>
            <a:ext cx="1" cy="8260787"/>
          </a:xfrm>
          <a:prstGeom prst="line">
            <a:avLst/>
          </a:prstGeom>
          <a:ln w="25400">
            <a:solidFill>
              <a:srgbClr val="E9EEF5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8" name="Line"/>
          <p:cNvSpPr/>
          <p:nvPr/>
        </p:nvSpPr>
        <p:spPr>
          <a:xfrm flipV="1">
            <a:off x="16151305" y="3489140"/>
            <a:ext cx="1" cy="8260787"/>
          </a:xfrm>
          <a:prstGeom prst="line">
            <a:avLst/>
          </a:prstGeom>
          <a:ln w="25400">
            <a:solidFill>
              <a:srgbClr val="E9EEF5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9" name="Subtitle"/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635000" y="19050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550" name="Slide Titl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635000" y="9525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400" b="1" i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551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552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3BB2E-5F7F-7AE0-1906-07162E9A3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Fantasy Blue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[UPDATED] Fantasy_Stars.jpg" descr="[UPDATED] Fantasy_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19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20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6">
                <a:hueOff val="4268811"/>
                <a:satOff val="25480"/>
                <a:lumOff val="460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D7D14ABC-EE60-1F95-E4D9-A27142447E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20444"/>
            <a:ext cx="4814115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Fantasy Blue 2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[UPDATED] Fantasy_Orbs.jpg" descr="[UPDATED] Fantasy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30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31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EAEB95E8-6601-273E-FCFF-B62307B1BC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20444"/>
            <a:ext cx="4814115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52500"/>
            <a:ext cx="231140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4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68592" y="12610136"/>
            <a:ext cx="354264" cy="57246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ts val="4400"/>
              </a:lnSpc>
              <a:defRPr sz="1600" b="0" i="0">
                <a:solidFill>
                  <a:srgbClr val="8295A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A4F56-A2A1-1351-98AB-1CFAA11334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96" r:id="rId3"/>
    <p:sldLayoutId id="2147483695" r:id="rId4"/>
    <p:sldLayoutId id="2147483660" r:id="rId5"/>
    <p:sldLayoutId id="2147483669" r:id="rId6"/>
    <p:sldLayoutId id="2147483687" r:id="rId7"/>
    <p:sldLayoutId id="2147483697" r:id="rId8"/>
    <p:sldLayoutId id="2147483698" r:id="rId9"/>
    <p:sldLayoutId id="2147483699" r:id="rId10"/>
    <p:sldLayoutId id="2147483700" r:id="rId11"/>
    <p:sldLayoutId id="2147483704" r:id="rId1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chemeClr val="tx2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Avenir Heavy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285749" marR="0" indent="-285749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1pPr>
      <a:lvl2pPr marL="914400" marR="0" indent="-2286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2pPr>
      <a:lvl3pPr marL="457200" marR="0" indent="-457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3pPr>
      <a:lvl4pPr marL="457200" marR="0" indent="-457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4pPr>
      <a:lvl5pPr marL="2112264" marR="0" indent="-283464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5pPr>
      <a:lvl6pPr marL="0" marR="0" indent="22860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2743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32004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36576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1pPr>
      <a:lvl2pPr marL="0" marR="0" indent="4572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2pPr>
      <a:lvl3pPr marL="0" marR="0" indent="9144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3pPr>
      <a:lvl4pPr marL="0" marR="0" indent="13716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4pPr>
      <a:lvl5pPr marL="0" marR="0" indent="18288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5pPr>
      <a:lvl6pPr marL="0" marR="0" indent="22860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6pPr>
      <a:lvl7pPr marL="0" marR="0" indent="27432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7pPr>
      <a:lvl8pPr marL="0" marR="0" indent="32004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8pPr>
      <a:lvl9pPr marL="0" marR="0" indent="36576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github.bamtech.co/qait/web-automation.git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9.png"/><Relationship Id="rId21" Type="http://schemas.openxmlformats.org/officeDocument/2006/relationships/customXml" Target="../ink/ink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hyperlink" Target="https://reportportal.productivity.dtci.technology/ui/#web-automation/launches/all" TargetMode="External"/><Relationship Id="rId23" Type="http://schemas.openxmlformats.org/officeDocument/2006/relationships/customXml" Target="../ink/ink4.xml"/><Relationship Id="rId10" Type="http://schemas.openxmlformats.org/officeDocument/2006/relationships/image" Target="../media/image16.png"/><Relationship Id="rId19" Type="http://schemas.openxmlformats.org/officeDocument/2006/relationships/customXml" Target="../ink/ink1.xml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hyperlink" Target="https://zebrunner.qateam.bamgrid.com/projects/DIS/automation-launches" TargetMode="External"/><Relationship Id="rId22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resentation Templat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000" dirty="0"/>
              <a:t>Automation Status – Disney+ WEB</a:t>
            </a:r>
            <a:endParaRPr sz="9000" b="0" dirty="0"/>
          </a:p>
        </p:txBody>
      </p:sp>
      <p:sp>
        <p:nvSpPr>
          <p:cNvPr id="4" name="Dark Version…">
            <a:extLst>
              <a:ext uri="{FF2B5EF4-FFF2-40B4-BE49-F238E27FC236}">
                <a16:creationId xmlns:a16="http://schemas.microsoft.com/office/drawing/2014/main" id="{DB71EA56-5A0F-7C9C-EED2-459C2E286507}"/>
              </a:ext>
            </a:extLst>
          </p:cNvPr>
          <p:cNvSpPr txBox="1">
            <a:spLocks/>
          </p:cNvSpPr>
          <p:nvPr/>
        </p:nvSpPr>
        <p:spPr>
          <a:xfrm>
            <a:off x="635000" y="8523652"/>
            <a:ext cx="23114000" cy="196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2pPr>
            <a:lvl3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3pPr>
            <a:lvl4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5pPr>
            <a:lvl6pPr marL="0" marR="0" indent="22860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0" marR="0" indent="27432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0" marR="0" indent="32004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0" marR="0" indent="36576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hangingPunct="1"/>
            <a:r>
              <a:rPr lang="en-US" dirty="0"/>
              <a:t>Updated as of September 2025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Agenda"/>
          <p:cNvSpPr txBox="1">
            <a:spLocks noGrp="1"/>
          </p:cNvSpPr>
          <p:nvPr>
            <p:ph type="title"/>
          </p:nvPr>
        </p:nvSpPr>
        <p:spPr>
          <a:xfrm>
            <a:off x="812800" y="1353510"/>
            <a:ext cx="15240000" cy="952501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125" name="Agenda topics…"/>
          <p:cNvSpPr txBox="1">
            <a:spLocks noGrp="1"/>
          </p:cNvSpPr>
          <p:nvPr>
            <p:ph type="body" sz="quarter" idx="1"/>
          </p:nvPr>
        </p:nvSpPr>
        <p:spPr>
          <a:xfrm>
            <a:off x="863673" y="3665492"/>
            <a:ext cx="13258727" cy="8839024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b="1" dirty="0"/>
              <a:t>Introduction to App-Ex</a:t>
            </a:r>
          </a:p>
          <a:p>
            <a:pPr fontAlgn="base"/>
            <a:r>
              <a:rPr lang="en-US" b="1" dirty="0"/>
              <a:t>Overview</a:t>
            </a:r>
          </a:p>
          <a:p>
            <a:pPr fontAlgn="base"/>
            <a:r>
              <a:rPr lang="en-US" b="1" dirty="0"/>
              <a:t>Automation Coverage​</a:t>
            </a:r>
            <a:r>
              <a:rPr lang="en-US" dirty="0"/>
              <a:t>​</a:t>
            </a:r>
          </a:p>
          <a:p>
            <a:r>
              <a:rPr lang="en-US" b="1" dirty="0"/>
              <a:t>Execution Coverage</a:t>
            </a:r>
            <a:endParaRPr b="1" dirty="0"/>
          </a:p>
        </p:txBody>
      </p:sp>
      <p:sp>
        <p:nvSpPr>
          <p:cNvPr id="1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6910-D453-4AFA-7AF3-DC5D405B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Title and Subtitle">
            <a:extLst>
              <a:ext uri="{FF2B5EF4-FFF2-40B4-BE49-F238E27FC236}">
                <a16:creationId xmlns:a16="http://schemas.microsoft.com/office/drawing/2014/main" id="{5B49C9AD-6EE1-AE07-7D3F-2B8DDB6AE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App-Ex</a:t>
            </a:r>
            <a:endParaRPr dirty="0"/>
          </a:p>
        </p:txBody>
      </p:sp>
      <p:sp>
        <p:nvSpPr>
          <p:cNvPr id="1157" name="Slide Number">
            <a:extLst>
              <a:ext uri="{FF2B5EF4-FFF2-40B4-BE49-F238E27FC236}">
                <a16:creationId xmlns:a16="http://schemas.microsoft.com/office/drawing/2014/main" id="{54BFB405-0A80-2DAD-6F5A-20C68DB3F9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0A477-2E21-3907-8179-5F6FA240C90A}"/>
              </a:ext>
            </a:extLst>
          </p:cNvPr>
          <p:cNvSpPr txBox="1"/>
          <p:nvPr/>
        </p:nvSpPr>
        <p:spPr>
          <a:xfrm>
            <a:off x="635000" y="2662783"/>
            <a:ext cx="519212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IN" sz="50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App-Ex?</a:t>
            </a:r>
            <a:r>
              <a:rPr lang="en-IN" sz="50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kumimoji="0" lang="en-US" sz="5000" b="1" i="1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venir 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E7ABE-843B-CC6B-1182-85EEDB7C7D38}"/>
              </a:ext>
            </a:extLst>
          </p:cNvPr>
          <p:cNvSpPr txBox="1"/>
          <p:nvPr/>
        </p:nvSpPr>
        <p:spPr>
          <a:xfrm>
            <a:off x="1449476" y="3876234"/>
            <a:ext cx="222995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IN" sz="44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App Experience team – owning the entire web user experience, with a strong focus on the </a:t>
            </a:r>
            <a:r>
              <a:rPr lang="en-IN" sz="4400" b="1" i="0" u="none" strike="noStrike" dirty="0">
                <a:solidFill>
                  <a:srgbClr val="AC2800"/>
                </a:solidFill>
                <a:effectLst/>
                <a:latin typeface="Baskerville Old Face" panose="02020602080505020303" pitchFamily="18" charset="77"/>
              </a:rPr>
              <a:t>Player</a:t>
            </a:r>
            <a:r>
              <a:rPr lang="en-IN" sz="44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64788C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36706-9D9F-9121-76CD-F71B3F6AC62B}"/>
              </a:ext>
            </a:extLst>
          </p:cNvPr>
          <p:cNvSpPr txBox="1"/>
          <p:nvPr/>
        </p:nvSpPr>
        <p:spPr>
          <a:xfrm>
            <a:off x="635000" y="5506511"/>
            <a:ext cx="552156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venir 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F71E0-8ED0-65F9-B7C7-E56647AEEF18}"/>
              </a:ext>
            </a:extLst>
          </p:cNvPr>
          <p:cNvSpPr txBox="1"/>
          <p:nvPr/>
        </p:nvSpPr>
        <p:spPr>
          <a:xfrm>
            <a:off x="1449476" y="6347767"/>
            <a:ext cx="12192000" cy="3334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Bug fixes, enhancements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Pipeline execution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Support for all player-related issues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>
              <a:lnSpc>
                <a:spcPct val="150000"/>
              </a:lnSpc>
            </a:pPr>
            <a:endParaRPr lang="en-US" sz="3600" dirty="0">
              <a:latin typeface="Baskerville Old Face" panose="02020602080505020303" pitchFamily="18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6CD6B-9D92-9FC5-5F32-66239D40D1BD}"/>
              </a:ext>
            </a:extLst>
          </p:cNvPr>
          <p:cNvSpPr txBox="1"/>
          <p:nvPr/>
        </p:nvSpPr>
        <p:spPr>
          <a:xfrm>
            <a:off x="635000" y="9682206"/>
            <a:ext cx="121920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40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4000" b="1" i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6DCCB-FAE2-A3F7-9FB4-FCA5830A9DC0}"/>
              </a:ext>
            </a:extLst>
          </p:cNvPr>
          <p:cNvSpPr txBox="1"/>
          <p:nvPr/>
        </p:nvSpPr>
        <p:spPr>
          <a:xfrm>
            <a:off x="1449476" y="10694144"/>
            <a:ext cx="12596724" cy="359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fontAlgn="base">
              <a:lnSpc>
                <a:spcPts val="2025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Java Selenium, POM Framework, TestNG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32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14</a:t>
            </a:r>
            <a:endParaRPr dirty="0"/>
          </a:p>
        </p:txBody>
      </p:sp>
      <p:sp>
        <p:nvSpPr>
          <p:cNvPr id="1249" name="Lorem ipsum dolor sit amet, consectetur adipiscing eli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Pipelines</a:t>
            </a:r>
            <a:endParaRPr dirty="0"/>
          </a:p>
        </p:txBody>
      </p:sp>
      <p:sp>
        <p:nvSpPr>
          <p:cNvPr id="1250" name="Lorem ipsum dolor sit amet, consectetur adipiscing elit.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Automated Tests</a:t>
            </a:r>
            <a:endParaRPr dirty="0"/>
          </a:p>
        </p:txBody>
      </p:sp>
      <p:sp>
        <p:nvSpPr>
          <p:cNvPr id="1251" name="97%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defRPr sz="18000"/>
            </a:lvl1pPr>
          </a:lstStyle>
          <a:p>
            <a:r>
              <a:rPr lang="en-US" dirty="0"/>
              <a:t>540</a:t>
            </a:r>
            <a:endParaRPr dirty="0"/>
          </a:p>
        </p:txBody>
      </p:sp>
      <p:sp>
        <p:nvSpPr>
          <p:cNvPr id="1252" name="Lorem ipsum dolor sit amet, consectetur adipiscing elit.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Pipelines Stability</a:t>
            </a:r>
            <a:endParaRPr dirty="0"/>
          </a:p>
        </p:txBody>
      </p:sp>
      <p:sp>
        <p:nvSpPr>
          <p:cNvPr id="1253" name="1,789"/>
          <p:cNvSpPr txBox="1"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defRPr sz="18000"/>
            </a:lvl1pPr>
          </a:lstStyle>
          <a:p>
            <a:r>
              <a:rPr lang="en-US" dirty="0"/>
              <a:t>~90%</a:t>
            </a:r>
            <a:endParaRPr dirty="0"/>
          </a:p>
        </p:txBody>
      </p:sp>
      <p:sp>
        <p:nvSpPr>
          <p:cNvPr id="1255" name="Triple fact"/>
          <p:cNvSpPr txBox="1">
            <a:spLocks noGrp="1"/>
          </p:cNvSpPr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Title and Short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D+ Web Automation Coverage</a:t>
            </a:r>
            <a:endParaRPr dirty="0"/>
          </a:p>
        </p:txBody>
      </p:sp>
      <p:sp>
        <p:nvSpPr>
          <p:cNvPr id="1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D18586-A995-3327-9EB3-611B58136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67736"/>
              </p:ext>
            </p:extLst>
          </p:nvPr>
        </p:nvGraphicFramePr>
        <p:xfrm>
          <a:off x="581025" y="2332469"/>
          <a:ext cx="11331577" cy="2307702"/>
        </p:xfrm>
        <a:graphic>
          <a:graphicData uri="http://schemas.openxmlformats.org/drawingml/2006/table">
            <a:tbl>
              <a:tblPr/>
              <a:tblGrid>
                <a:gridCol w="3569965">
                  <a:extLst>
                    <a:ext uri="{9D8B030D-6E8A-4147-A177-3AD203B41FA5}">
                      <a16:colId xmlns:a16="http://schemas.microsoft.com/office/drawing/2014/main" val="1603136370"/>
                    </a:ext>
                  </a:extLst>
                </a:gridCol>
                <a:gridCol w="3287382">
                  <a:extLst>
                    <a:ext uri="{9D8B030D-6E8A-4147-A177-3AD203B41FA5}">
                      <a16:colId xmlns:a16="http://schemas.microsoft.com/office/drawing/2014/main" val="3841577966"/>
                    </a:ext>
                  </a:extLst>
                </a:gridCol>
                <a:gridCol w="4474230">
                  <a:extLst>
                    <a:ext uri="{9D8B030D-6E8A-4147-A177-3AD203B41FA5}">
                      <a16:colId xmlns:a16="http://schemas.microsoft.com/office/drawing/2014/main" val="4128617954"/>
                    </a:ext>
                  </a:extLst>
                </a:gridCol>
              </a:tblGrid>
              <a:tr h="1217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Product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Automated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Automation Stability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sz="2000" b="0" i="0" dirty="0">
                          <a:solidFill>
                            <a:srgbClr val="53585F"/>
                          </a:solidFill>
                          <a:effectLst/>
                          <a:latin typeface="Helvetica" pitchFamily="2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008530"/>
                  </a:ext>
                </a:extLst>
              </a:tr>
              <a:tr h="1090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Disney+ Web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rgbClr val="2A2C2F"/>
                          </a:solidFill>
                          <a:effectLst/>
                          <a:latin typeface="Arial" panose="020B0604020202020204" pitchFamily="34" charset="0"/>
                        </a:rPr>
                        <a:t>540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2A2C2F"/>
                          </a:solidFill>
                          <a:effectLst/>
                          <a:latin typeface="Arial" panose="020B0604020202020204" pitchFamily="34" charset="0"/>
                        </a:rPr>
                        <a:t>~90%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27777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FE593E09-9DC8-0597-CB64-75FFCE59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86375" y="55768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9A473E-E9A7-1E6F-7228-CDA7BB592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74095"/>
              </p:ext>
            </p:extLst>
          </p:nvPr>
        </p:nvGraphicFramePr>
        <p:xfrm>
          <a:off x="14967958" y="2332469"/>
          <a:ext cx="6995684" cy="2282302"/>
        </p:xfrm>
        <a:graphic>
          <a:graphicData uri="http://schemas.openxmlformats.org/drawingml/2006/table">
            <a:tbl>
              <a:tblPr/>
              <a:tblGrid>
                <a:gridCol w="3641984">
                  <a:extLst>
                    <a:ext uri="{9D8B030D-6E8A-4147-A177-3AD203B41FA5}">
                      <a16:colId xmlns:a16="http://schemas.microsoft.com/office/drawing/2014/main" val="1603136370"/>
                    </a:ext>
                  </a:extLst>
                </a:gridCol>
                <a:gridCol w="3353700">
                  <a:extLst>
                    <a:ext uri="{9D8B030D-6E8A-4147-A177-3AD203B41FA5}">
                      <a16:colId xmlns:a16="http://schemas.microsoft.com/office/drawing/2014/main" val="3841577966"/>
                    </a:ext>
                  </a:extLst>
                </a:gridCol>
              </a:tblGrid>
              <a:tr h="11919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Product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Backlog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008530"/>
                  </a:ext>
                </a:extLst>
              </a:tr>
              <a:tr h="1090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Disney+ Web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rgbClr val="2A2C2F"/>
                          </a:solidFill>
                          <a:effectLst/>
                          <a:latin typeface="Arial" panose="020B0604020202020204" pitchFamily="34" charset="0"/>
                        </a:rPr>
                        <a:t>178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2777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C377D6-482F-0C08-0585-B38A56371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2113"/>
              </p:ext>
            </p:extLst>
          </p:nvPr>
        </p:nvGraphicFramePr>
        <p:xfrm>
          <a:off x="581025" y="5292042"/>
          <a:ext cx="11331577" cy="7001525"/>
        </p:xfrm>
        <a:graphic>
          <a:graphicData uri="http://schemas.openxmlformats.org/drawingml/2006/table">
            <a:tbl>
              <a:tblPr/>
              <a:tblGrid>
                <a:gridCol w="2419461">
                  <a:extLst>
                    <a:ext uri="{9D8B030D-6E8A-4147-A177-3AD203B41FA5}">
                      <a16:colId xmlns:a16="http://schemas.microsoft.com/office/drawing/2014/main" val="2962321447"/>
                    </a:ext>
                  </a:extLst>
                </a:gridCol>
                <a:gridCol w="2186425">
                  <a:extLst>
                    <a:ext uri="{9D8B030D-6E8A-4147-A177-3AD203B41FA5}">
                      <a16:colId xmlns:a16="http://schemas.microsoft.com/office/drawing/2014/main" val="3128061340"/>
                    </a:ext>
                  </a:extLst>
                </a:gridCol>
                <a:gridCol w="2289234">
                  <a:extLst>
                    <a:ext uri="{9D8B030D-6E8A-4147-A177-3AD203B41FA5}">
                      <a16:colId xmlns:a16="http://schemas.microsoft.com/office/drawing/2014/main" val="4101943521"/>
                    </a:ext>
                  </a:extLst>
                </a:gridCol>
                <a:gridCol w="2200133">
                  <a:extLst>
                    <a:ext uri="{9D8B030D-6E8A-4147-A177-3AD203B41FA5}">
                      <a16:colId xmlns:a16="http://schemas.microsoft.com/office/drawing/2014/main" val="3405748270"/>
                    </a:ext>
                  </a:extLst>
                </a:gridCol>
                <a:gridCol w="2236324">
                  <a:extLst>
                    <a:ext uri="{9D8B030D-6E8A-4147-A177-3AD203B41FA5}">
                      <a16:colId xmlns:a16="http://schemas.microsoft.com/office/drawing/2014/main" val="3645724088"/>
                    </a:ext>
                  </a:extLst>
                </a:gridCol>
              </a:tblGrid>
              <a:tr h="157047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Region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Total test case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~ Duration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5622"/>
                  </a:ext>
                </a:extLst>
              </a:tr>
              <a:tr h="88342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Smoke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49976"/>
                  </a:ext>
                </a:extLst>
              </a:tr>
              <a:tr h="85959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Live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17m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418260"/>
                  </a:ext>
                </a:extLst>
              </a:tr>
              <a:tr h="885906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Player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1h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701731"/>
                  </a:ext>
                </a:extLst>
              </a:tr>
              <a:tr h="8088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App-Ex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239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68007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lvl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AR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3585F"/>
                        </a:solidFill>
                        <a:effectLst/>
                        <a:uLnTx/>
                        <a:uFillTx/>
                        <a:latin typeface="+mn-lt"/>
                        <a:sym typeface="Avenir Mediu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33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76%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2978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lvl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CA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3585F"/>
                        </a:solidFill>
                        <a:effectLst/>
                        <a:uLnTx/>
                        <a:uFillTx/>
                        <a:latin typeface="+mn-lt"/>
                        <a:sym typeface="Avenir Mediu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23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100%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25269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GB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82%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98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F4A404-8183-7E4B-C2C0-20E3AADA8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87677"/>
              </p:ext>
            </p:extLst>
          </p:nvPr>
        </p:nvGraphicFramePr>
        <p:xfrm>
          <a:off x="12491279" y="5292042"/>
          <a:ext cx="11331577" cy="7001517"/>
        </p:xfrm>
        <a:graphic>
          <a:graphicData uri="http://schemas.openxmlformats.org/drawingml/2006/table">
            <a:tbl>
              <a:tblPr/>
              <a:tblGrid>
                <a:gridCol w="2419461">
                  <a:extLst>
                    <a:ext uri="{9D8B030D-6E8A-4147-A177-3AD203B41FA5}">
                      <a16:colId xmlns:a16="http://schemas.microsoft.com/office/drawing/2014/main" val="227784536"/>
                    </a:ext>
                  </a:extLst>
                </a:gridCol>
                <a:gridCol w="2186424">
                  <a:extLst>
                    <a:ext uri="{9D8B030D-6E8A-4147-A177-3AD203B41FA5}">
                      <a16:colId xmlns:a16="http://schemas.microsoft.com/office/drawing/2014/main" val="1031434920"/>
                    </a:ext>
                  </a:extLst>
                </a:gridCol>
                <a:gridCol w="2289234">
                  <a:extLst>
                    <a:ext uri="{9D8B030D-6E8A-4147-A177-3AD203B41FA5}">
                      <a16:colId xmlns:a16="http://schemas.microsoft.com/office/drawing/2014/main" val="2001999901"/>
                    </a:ext>
                  </a:extLst>
                </a:gridCol>
                <a:gridCol w="2200133">
                  <a:extLst>
                    <a:ext uri="{9D8B030D-6E8A-4147-A177-3AD203B41FA5}">
                      <a16:colId xmlns:a16="http://schemas.microsoft.com/office/drawing/2014/main" val="873132526"/>
                    </a:ext>
                  </a:extLst>
                </a:gridCol>
                <a:gridCol w="2236325">
                  <a:extLst>
                    <a:ext uri="{9D8B030D-6E8A-4147-A177-3AD203B41FA5}">
                      <a16:colId xmlns:a16="http://schemas.microsoft.com/office/drawing/2014/main" val="892839316"/>
                    </a:ext>
                  </a:extLst>
                </a:gridCol>
              </a:tblGrid>
              <a:tr h="1627869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Region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Total test case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~ Duration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40685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MX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45865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BR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14m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26424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SE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11m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5940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FR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12m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17589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AU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484014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NZ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30m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03237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SG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5432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ADD9E-1B8C-746E-1ACD-DEC6CDDA4586}"/>
              </a:ext>
            </a:extLst>
          </p:cNvPr>
          <p:cNvSpPr txBox="1"/>
          <p:nvPr/>
        </p:nvSpPr>
        <p:spPr>
          <a:xfrm>
            <a:off x="698772" y="452075"/>
            <a:ext cx="5801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Flow</a:t>
            </a:r>
          </a:p>
        </p:txBody>
      </p:sp>
      <p:pic>
        <p:nvPicPr>
          <p:cNvPr id="6" name="Picture 5" descr="A screenshot of a television show&#10;&#10;AI-generated content may be incorrect.">
            <a:extLst>
              <a:ext uri="{FF2B5EF4-FFF2-40B4-BE49-F238E27FC236}">
                <a16:creationId xmlns:a16="http://schemas.microsoft.com/office/drawing/2014/main" id="{9F30AB39-23AD-4B99-6EED-86FC7B3A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5" y="4384806"/>
            <a:ext cx="5059680" cy="286112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8313F-5114-43A3-81AA-0E4081AD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88" y="4384806"/>
            <a:ext cx="5385784" cy="239094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58C130E-C5B6-1396-AECA-EAF3F529F7B2}"/>
              </a:ext>
            </a:extLst>
          </p:cNvPr>
          <p:cNvSpPr/>
          <p:nvPr/>
        </p:nvSpPr>
        <p:spPr>
          <a:xfrm>
            <a:off x="11089296" y="2775073"/>
            <a:ext cx="1498600" cy="1485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20EC8D2-E2A1-8ACE-AF5C-2158C56C777B}"/>
              </a:ext>
            </a:extLst>
          </p:cNvPr>
          <p:cNvSpPr/>
          <p:nvPr/>
        </p:nvSpPr>
        <p:spPr>
          <a:xfrm rot="10800000">
            <a:off x="14852256" y="2775073"/>
            <a:ext cx="9171210" cy="7189144"/>
          </a:xfrm>
          <a:prstGeom prst="arc">
            <a:avLst>
              <a:gd name="adj1" fmla="val 5634343"/>
              <a:gd name="adj2" fmla="val 15784698"/>
            </a:avLst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5CDCD-43C0-F493-8214-E503212B4236}"/>
              </a:ext>
            </a:extLst>
          </p:cNvPr>
          <p:cNvSpPr/>
          <p:nvPr/>
        </p:nvSpPr>
        <p:spPr>
          <a:xfrm>
            <a:off x="18278576" y="8858283"/>
            <a:ext cx="1498600" cy="1485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4834D71-9551-91B4-24E5-EF70E9FC9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1030" y="4302863"/>
            <a:ext cx="5926672" cy="2393856"/>
          </a:xfrm>
          <a:prstGeom prst="rect">
            <a:avLst/>
          </a:prstGeom>
        </p:spPr>
      </p:pic>
      <p:pic>
        <p:nvPicPr>
          <p:cNvPr id="1028" name="Picture 4" descr="Inspect Element Icons - Free SVG &amp; PNG Inspect Element Images - Noun Project">
            <a:extLst>
              <a:ext uri="{FF2B5EF4-FFF2-40B4-BE49-F238E27FC236}">
                <a16:creationId xmlns:a16="http://schemas.microsoft.com/office/drawing/2014/main" id="{5878B89A-5A75-42F1-89B1-7486A0E1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20" y="2082726"/>
            <a:ext cx="1497520" cy="149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End-to-End Tests in Java with Selenium - Yolan Vloeberghs — Ordina  JWorks Tech Blog">
            <a:extLst>
              <a:ext uri="{FF2B5EF4-FFF2-40B4-BE49-F238E27FC236}">
                <a16:creationId xmlns:a16="http://schemas.microsoft.com/office/drawing/2014/main" id="{6EE43991-72EA-838D-6A27-D219F82AE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" r="1965"/>
          <a:stretch/>
        </p:blipFill>
        <p:spPr bwMode="auto">
          <a:xfrm>
            <a:off x="17939259" y="1815137"/>
            <a:ext cx="1498602" cy="15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C6405E-BB77-3D25-37B2-278A1F43B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789" y="1967008"/>
            <a:ext cx="1890252" cy="1755826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2760B0C-6850-E54E-457A-6AC5168E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6" y="3465954"/>
            <a:ext cx="1938528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7E1A9E7-25F7-D32B-FEF6-6ED8488B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150" y="3503061"/>
            <a:ext cx="454882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BE6AD6EF-1B3C-A229-E94F-573EA159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40" y="3655308"/>
            <a:ext cx="30569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66B0238-6003-5426-63D0-96E17709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98" y="6780085"/>
            <a:ext cx="3463736" cy="7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3D9802-64D3-371E-9A25-D8930963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8094" y="9222946"/>
            <a:ext cx="1310907" cy="13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B9DAD0-B26F-0998-55AD-533D169A3278}"/>
              </a:ext>
            </a:extLst>
          </p:cNvPr>
          <p:cNvSpPr txBox="1"/>
          <p:nvPr/>
        </p:nvSpPr>
        <p:spPr>
          <a:xfrm>
            <a:off x="16414150" y="11410458"/>
            <a:ext cx="554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3"/>
              </a:rPr>
              <a:t>https://github.bamtech.co/qait/web-automation.git</a:t>
            </a:r>
            <a:r>
              <a:rPr lang="en-US" sz="2800" b="1" i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B1579-91AB-39BB-8141-175EFAEB2A9E}"/>
              </a:ext>
            </a:extLst>
          </p:cNvPr>
          <p:cNvSpPr txBox="1"/>
          <p:nvPr/>
        </p:nvSpPr>
        <p:spPr>
          <a:xfrm>
            <a:off x="8613184" y="11372845"/>
            <a:ext cx="7100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4"/>
              </a:rPr>
              <a:t>https://zebrunner.qateam.bamgrid.com/projects/DIS/automation-launches</a:t>
            </a:r>
            <a:b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b="1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5"/>
              </a:rPr>
              <a:t>https://reportportal.productivity.dtci.technology/ui/ - web-automation/launches/all</a:t>
            </a:r>
            <a:endParaRPr lang="en-US" b="1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8DA922-1F4A-26E7-38EC-A3EAC8FB0C0C}"/>
              </a:ext>
            </a:extLst>
          </p:cNvPr>
          <p:cNvSpPr txBox="1"/>
          <p:nvPr/>
        </p:nvSpPr>
        <p:spPr>
          <a:xfrm>
            <a:off x="202729" y="9247363"/>
            <a:ext cx="2984094" cy="2337178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/>
              </a:rPr>
              <a:t>US - 265</a:t>
            </a:r>
            <a:endParaRPr lang="en-US" b="1" i="1" dirty="0">
              <a:solidFill>
                <a:schemeClr val="accent3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MX - 72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AR - 25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AU - 20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08EA7-6959-98B3-2136-81A1AECACEAB}"/>
              </a:ext>
            </a:extLst>
          </p:cNvPr>
          <p:cNvSpPr txBox="1"/>
          <p:nvPr/>
        </p:nvSpPr>
        <p:spPr>
          <a:xfrm>
            <a:off x="2532381" y="9279131"/>
            <a:ext cx="2989220" cy="2337178"/>
          </a:xfrm>
          <a:prstGeom prst="rect">
            <a:avLst/>
          </a:prstGeom>
          <a:noFill/>
        </p:spPr>
        <p:txBody>
          <a:bodyPr wrap="square" lIns="182880" tIns="91440" rIns="182880" bIns="91440" rtlCol="0" anchor="t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SE - 11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/>
              </a:rPr>
              <a:t>BR - 8</a:t>
            </a:r>
            <a:endParaRPr lang="en-US" b="1" i="1" dirty="0">
              <a:solidFill>
                <a:schemeClr val="accent3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/>
              </a:rPr>
              <a:t>CA - 23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/>
              </a:rPr>
              <a:t>GB - 9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F5724-11FD-76AA-FFFF-49D404F9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797" y="10769512"/>
            <a:ext cx="3897468" cy="64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C7D99A4-9D56-1EED-44CF-81D19314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8249" y="10542609"/>
            <a:ext cx="1881276" cy="6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4982FFC9-6E4E-5CE4-BFDA-B34378040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488" y="8260445"/>
            <a:ext cx="4148854" cy="59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3B7DAE8-BA41-9924-C1B0-70C4667841B1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367342" y="8559364"/>
            <a:ext cx="4479828" cy="1423324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D9C8C-0995-0151-C47C-D5B8CB431554}"/>
              </a:ext>
            </a:extLst>
          </p:cNvPr>
          <p:cNvCxnSpPr>
            <a:cxnSpLocks/>
            <a:stCxn id="44" idx="3"/>
            <a:endCxn id="1028" idx="1"/>
          </p:cNvCxnSpPr>
          <p:nvPr/>
        </p:nvCxnSpPr>
        <p:spPr>
          <a:xfrm flipV="1">
            <a:off x="4238041" y="2831486"/>
            <a:ext cx="5637579" cy="13435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966DF9-3BCC-583C-6CCE-B1983B94CF32}"/>
              </a:ext>
            </a:extLst>
          </p:cNvPr>
          <p:cNvCxnSpPr>
            <a:cxnSpLocks/>
          </p:cNvCxnSpPr>
          <p:nvPr/>
        </p:nvCxnSpPr>
        <p:spPr>
          <a:xfrm>
            <a:off x="11089296" y="2775072"/>
            <a:ext cx="6589104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BD8DAE-C9F5-C3C5-03D4-2274579D5A95}"/>
              </a:ext>
            </a:extLst>
          </p:cNvPr>
          <p:cNvCxnSpPr>
            <a:cxnSpLocks/>
          </p:cNvCxnSpPr>
          <p:nvPr/>
        </p:nvCxnSpPr>
        <p:spPr>
          <a:xfrm flipH="1">
            <a:off x="13957891" y="9964217"/>
            <a:ext cx="4230358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B4A0EB-E9FE-2D04-1ADC-4DBF1E44B83C}"/>
                  </a:ext>
                </a:extLst>
              </p14:cNvPr>
              <p14:cNvContentPartPr/>
              <p14:nvPr/>
            </p14:nvContentPartPr>
            <p14:xfrm>
              <a:off x="5158600" y="258492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B4A0EB-E9FE-2D04-1ADC-4DBF1E44B8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52480" y="2578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43B065-E695-BEAF-1D36-68DBB42470E5}"/>
                  </a:ext>
                </a:extLst>
              </p14:cNvPr>
              <p14:cNvContentPartPr/>
              <p14:nvPr/>
            </p14:nvContentPartPr>
            <p14:xfrm>
              <a:off x="-292160" y="-121380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43B065-E695-BEAF-1D36-68DBB42470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98280" y="-12199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0FFFC6-186E-1101-15C3-53E84F4B8720}"/>
                  </a:ext>
                </a:extLst>
              </p14:cNvPr>
              <p14:cNvContentPartPr/>
              <p14:nvPr/>
            </p14:nvContentPartPr>
            <p14:xfrm>
              <a:off x="-292160" y="-121380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0FFFC6-186E-1101-15C3-53E84F4B87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98280" y="-12199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B441E8-140F-3142-FAEC-D53C0729DBFF}"/>
                  </a:ext>
                </a:extLst>
              </p14:cNvPr>
              <p14:cNvContentPartPr/>
              <p14:nvPr/>
            </p14:nvContentPartPr>
            <p14:xfrm>
              <a:off x="8236600" y="-133332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B441E8-140F-3142-FAEC-D53C0729DB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0480" y="-133944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45AC827-15F8-4E6A-53B7-62C41BAF85E1}"/>
              </a:ext>
            </a:extLst>
          </p:cNvPr>
          <p:cNvSpPr txBox="1"/>
          <p:nvPr/>
        </p:nvSpPr>
        <p:spPr>
          <a:xfrm>
            <a:off x="4747207" y="9247363"/>
            <a:ext cx="2499731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NZ - 20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FR - 4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 panose="020B0502020104020203" pitchFamily="34" charset="-79"/>
                <a:cs typeface="Gill Sans"/>
              </a:rPr>
              <a:t>Player - 61</a:t>
            </a:r>
            <a:endParaRPr lang="en-US" b="1" i="1" dirty="0">
              <a:solidFill>
                <a:schemeClr val="accent3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/>
                <a:cs typeface="Gill Sans"/>
              </a:rPr>
              <a:t>US Live –17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US" b="1" i="1" dirty="0">
                <a:solidFill>
                  <a:schemeClr val="accent3"/>
                </a:solidFill>
                <a:latin typeface="Gill Sans"/>
                <a:cs typeface="Gill Sans"/>
              </a:rPr>
              <a:t>SG – 5</a:t>
            </a:r>
            <a:endParaRPr lang="en-US" b="1" i="1" dirty="0">
              <a:solidFill>
                <a:schemeClr val="accent3"/>
              </a:solidFill>
              <a:latin typeface="Gill Sans" panose="020B0502020104020203" pitchFamily="34" charset="-79"/>
              <a:cs typeface="Gill Sans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64788C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F21C5609-6D0D-BA5F-CB7C-0FA916E9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971" y="8395173"/>
            <a:ext cx="3871119" cy="25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31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05DB-63BE-457E-9E31-5E342989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resentation Template">
            <a:extLst>
              <a:ext uri="{FF2B5EF4-FFF2-40B4-BE49-F238E27FC236}">
                <a16:creationId xmlns:a16="http://schemas.microsoft.com/office/drawing/2014/main" id="{0935071E-7821-EBD1-0E5E-F56AF2402C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9600" dirty="0"/>
              <a:t>Thank You</a:t>
            </a:r>
            <a:endParaRPr sz="9000" b="0" dirty="0"/>
          </a:p>
        </p:txBody>
      </p:sp>
      <p:sp>
        <p:nvSpPr>
          <p:cNvPr id="4" name="Dark Version…">
            <a:extLst>
              <a:ext uri="{FF2B5EF4-FFF2-40B4-BE49-F238E27FC236}">
                <a16:creationId xmlns:a16="http://schemas.microsoft.com/office/drawing/2014/main" id="{4E5B64FD-51D8-96C4-1285-FD7B0563CEBE}"/>
              </a:ext>
            </a:extLst>
          </p:cNvPr>
          <p:cNvSpPr txBox="1">
            <a:spLocks/>
          </p:cNvSpPr>
          <p:nvPr/>
        </p:nvSpPr>
        <p:spPr>
          <a:xfrm>
            <a:off x="635000" y="8523652"/>
            <a:ext cx="23114000" cy="196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2pPr>
            <a:lvl3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3pPr>
            <a:lvl4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5pPr>
            <a:lvl6pPr marL="0" marR="0" indent="22860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0" marR="0" indent="27432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0" marR="0" indent="32004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0" marR="0" indent="36576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92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Custom 7">
      <a:dk1>
        <a:srgbClr val="FFFFFF"/>
      </a:dk1>
      <a:lt1>
        <a:srgbClr val="576377"/>
      </a:lt1>
      <a:dk2>
        <a:srgbClr val="1990B7"/>
      </a:dk2>
      <a:lt2>
        <a:srgbClr val="1E1C5D"/>
      </a:lt2>
      <a:accent1>
        <a:srgbClr val="F0F1F3"/>
      </a:accent1>
      <a:accent2>
        <a:srgbClr val="C8D3DD"/>
      </a:accent2>
      <a:accent3>
        <a:srgbClr val="000000"/>
      </a:accent3>
      <a:accent4>
        <a:srgbClr val="373F4F"/>
      </a:accent4>
      <a:accent5>
        <a:srgbClr val="C0E2BF"/>
      </a:accent5>
      <a:accent6>
        <a:srgbClr val="FFC000"/>
      </a:accent6>
      <a:hlink>
        <a:srgbClr val="002CD1"/>
      </a:hlink>
      <a:folHlink>
        <a:srgbClr val="9328B2"/>
      </a:folHlink>
    </a:clrScheme>
    <a:fontScheme name="21_Basic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hueOff val="-1136391"/>
                <a:satOff val="60723"/>
                <a:lumOff val="-18039"/>
              </a:schemeClr>
            </a:gs>
            <a:gs pos="100000">
              <a:schemeClr val="accent2">
                <a:hueOff val="1996485"/>
                <a:satOff val="30123"/>
                <a:lumOff val="-58823"/>
              </a:schemeClr>
            </a:gs>
          </a:gsLst>
          <a:lin ang="540000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28600" tIns="228600" rIns="228600" bIns="2286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chemeClr val="accent6">
                <a:hueOff val="4268811"/>
                <a:satOff val="25480"/>
                <a:lumOff val="46072"/>
              </a:schemeClr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9EEF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64788C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4D0069"/>
      </a:dk2>
      <a:lt2>
        <a:srgbClr val="002CD1"/>
      </a:lt2>
      <a:accent1>
        <a:srgbClr val="F0F1F3"/>
      </a:accent1>
      <a:accent2>
        <a:srgbClr val="C8D3DD"/>
      </a:accent2>
      <a:accent3>
        <a:srgbClr val="8694A6"/>
      </a:accent3>
      <a:accent4>
        <a:srgbClr val="576377"/>
      </a:accent4>
      <a:accent5>
        <a:srgbClr val="373F4F"/>
      </a:accent5>
      <a:accent6>
        <a:srgbClr val="E19132"/>
      </a:accent6>
      <a:hlink>
        <a:srgbClr val="0000FF"/>
      </a:hlink>
      <a:folHlink>
        <a:srgbClr val="FF00FF"/>
      </a:folHlink>
    </a:clrScheme>
    <a:fontScheme name="21_Basic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hueOff val="-1136391"/>
                <a:satOff val="60723"/>
                <a:lumOff val="-18039"/>
              </a:schemeClr>
            </a:gs>
            <a:gs pos="100000">
              <a:schemeClr val="accent2">
                <a:hueOff val="1996485"/>
                <a:satOff val="30123"/>
                <a:lumOff val="-58823"/>
              </a:schemeClr>
            </a:gs>
          </a:gsLst>
          <a:lin ang="540000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28600" tIns="228600" rIns="228600" bIns="2286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chemeClr val="accent6">
                <a:hueOff val="4268811"/>
                <a:satOff val="25480"/>
                <a:lumOff val="46072"/>
              </a:schemeClr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9EEF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64788C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302</Words>
  <Application>Microsoft Macintosh PowerPoint</Application>
  <PresentationFormat>Custom</PresentationFormat>
  <Paragraphs>138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Avenir Book</vt:lpstr>
      <vt:lpstr>Baskerville Old Face</vt:lpstr>
      <vt:lpstr>Gill Sans</vt:lpstr>
      <vt:lpstr>Helvetica</vt:lpstr>
      <vt:lpstr>Times</vt:lpstr>
      <vt:lpstr>21_BasicWhite</vt:lpstr>
      <vt:lpstr>Automation Status – Disney+ WEB</vt:lpstr>
      <vt:lpstr>Agenda</vt:lpstr>
      <vt:lpstr>Introduction to App-Ex</vt:lpstr>
      <vt:lpstr>PowerPoint Presentation</vt:lpstr>
      <vt:lpstr>D+ Web Automation Coverage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Ojas Chopade</cp:lastModifiedBy>
  <cp:revision>32</cp:revision>
  <dcterms:modified xsi:type="dcterms:W3CDTF">2025-09-04T13:53:53Z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2e0584-010f-4004-8a6a-d5c118c8b4bd_Enabled">
    <vt:lpwstr>true</vt:lpwstr>
  </property>
  <property fmtid="{D5CDD505-2E9C-101B-9397-08002B2CF9AE}" pid="3" name="MSIP_Label_c62e0584-010f-4004-8a6a-d5c118c8b4bd_SetDate">
    <vt:lpwstr>2024-09-11T19:55:53Z</vt:lpwstr>
  </property>
  <property fmtid="{D5CDD505-2E9C-101B-9397-08002B2CF9AE}" pid="4" name="MSIP_Label_c62e0584-010f-4004-8a6a-d5c118c8b4bd_Method">
    <vt:lpwstr>Standard</vt:lpwstr>
  </property>
  <property fmtid="{D5CDD505-2E9C-101B-9397-08002B2CF9AE}" pid="5" name="MSIP_Label_c62e0584-010f-4004-8a6a-d5c118c8b4bd_Name">
    <vt:lpwstr>Internal</vt:lpwstr>
  </property>
  <property fmtid="{D5CDD505-2E9C-101B-9397-08002B2CF9AE}" pid="6" name="MSIP_Label_c62e0584-010f-4004-8a6a-d5c118c8b4bd_SiteId">
    <vt:lpwstr>56b731a8-a2ac-4c32-bf6b-616810e913c6</vt:lpwstr>
  </property>
  <property fmtid="{D5CDD505-2E9C-101B-9397-08002B2CF9AE}" pid="7" name="MSIP_Label_c62e0584-010f-4004-8a6a-d5c118c8b4bd_ActionId">
    <vt:lpwstr>3792730b-a1dd-408d-bbe6-e7c91de8c468</vt:lpwstr>
  </property>
  <property fmtid="{D5CDD505-2E9C-101B-9397-08002B2CF9AE}" pid="8" name="MSIP_Label_c62e0584-010f-4004-8a6a-d5c118c8b4bd_ContentBits">
    <vt:lpwstr>0</vt:lpwstr>
  </property>
</Properties>
</file>